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5"/>
  </p:notesMasterIdLst>
  <p:handoutMasterIdLst>
    <p:handoutMasterId r:id="rId6"/>
  </p:handoutMasterIdLst>
  <p:sldIdLst>
    <p:sldId id="348" r:id="rId2"/>
    <p:sldId id="343" r:id="rId3"/>
    <p:sldId id="349" r:id="rId4"/>
  </p:sldIdLst>
  <p:sldSz cx="9144000" cy="6858000" type="screen4x3"/>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000"/>
    <a:srgbClr val="66330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843"/>
    <p:restoredTop sz="95934" autoAdjust="0"/>
  </p:normalViewPr>
  <p:slideViewPr>
    <p:cSldViewPr>
      <p:cViewPr varScale="1">
        <p:scale>
          <a:sx n="116" d="100"/>
          <a:sy n="116" d="100"/>
        </p:scale>
        <p:origin x="416"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dirty="0"/>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a:defRPr sz="1200"/>
            </a:lvl1pPr>
            <a:extLst/>
          </a:lstStyle>
          <a:p>
            <a:fld id="{68F88C59-319B-4332-9A1D-2A62CFCB00D8}" type="datetimeFigureOut">
              <a:rPr lang="en-US" smtClean="0"/>
              <a:pPr/>
              <a:t>5/7/20</a:t>
            </a:fld>
            <a:endParaRPr lang="en-US" dirty="0"/>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a:defRPr sz="1200"/>
            </a:lvl1pPr>
            <a:extLst/>
          </a:lstStyle>
          <a:p>
            <a:endParaRPr lang="en-US" dirty="0"/>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a:defRPr sz="1200"/>
            </a:lvl1pPr>
            <a:extLst/>
          </a:lstStyle>
          <a:p>
            <a:fld id="{B16A41B8-7DC3-4DB6-84E4-E105629EAA36}" type="slidenum">
              <a:rPr lang="en-US" smtClean="0"/>
              <a:pPr/>
              <a:t>‹#›</a:t>
            </a:fld>
            <a:endParaRPr lang="en-US" dirty="0"/>
          </a:p>
        </p:txBody>
      </p:sp>
    </p:spTree>
    <p:extLst>
      <p:ext uri="{BB962C8B-B14F-4D97-AF65-F5344CB8AC3E}">
        <p14:creationId xmlns:p14="http://schemas.microsoft.com/office/powerpoint/2010/main" val="2934038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dirty="0"/>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968B300D-05F0-4B43-940D-46DED5A791AD}" type="datetimeFigureOut">
              <a:rPr lang="en-US" smtClean="0"/>
              <a:pPr/>
              <a:t>5/7/20</a:t>
            </a:fld>
            <a:endParaRPr lang="en-US" dirty="0"/>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dirty="0"/>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dirty="0"/>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9B26CD33-4337-4529-948A-94F6960B2374}" type="slidenum">
              <a:rPr lang="en-US" smtClean="0"/>
              <a:pPr/>
              <a:t>‹#›</a:t>
            </a:fld>
            <a:endParaRPr lang="en-US" dirty="0"/>
          </a:p>
        </p:txBody>
      </p:sp>
    </p:spTree>
    <p:extLst>
      <p:ext uri="{BB962C8B-B14F-4D97-AF65-F5344CB8AC3E}">
        <p14:creationId xmlns:p14="http://schemas.microsoft.com/office/powerpoint/2010/main" val="2690635031"/>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Album Cover">
    <p:spTree>
      <p:nvGrpSpPr>
        <p:cNvPr id="1" name=""/>
        <p:cNvGrpSpPr/>
        <p:nvPr/>
      </p:nvGrpSpPr>
      <p:grpSpPr>
        <a:xfrm>
          <a:off x="0" y="0"/>
          <a:ext cx="0" cy="0"/>
          <a:chOff x="0" y="0"/>
          <a:chExt cx="0" cy="0"/>
        </a:xfrm>
      </p:grpSpPr>
      <p:sp>
        <p:nvSpPr>
          <p:cNvPr id="24" name="Rectangle 7"/>
          <p:cNvSpPr>
            <a:spLocks noGrp="1"/>
          </p:cNvSpPr>
          <p:nvPr>
            <p:ph type="title" hasCustomPrompt="1"/>
          </p:nvPr>
        </p:nvSpPr>
        <p:spPr>
          <a:xfrm>
            <a:off x="228601" y="3962400"/>
            <a:ext cx="8298485" cy="1066800"/>
          </a:xfrm>
        </p:spPr>
        <p:txBody>
          <a:bodyPr bIns="0"/>
          <a:lstStyle>
            <a:lvl1pPr algn="r">
              <a:defRPr lang="en-US" dirty="0"/>
            </a:lvl1pPr>
            <a:extLst/>
          </a:lstStyle>
          <a:p>
            <a:r>
              <a:rPr lang="en-US" dirty="0"/>
              <a:t>Click to add photo album title</a:t>
            </a:r>
          </a:p>
        </p:txBody>
      </p:sp>
      <p:sp>
        <p:nvSpPr>
          <p:cNvPr id="30" name="Rectangle 7"/>
          <p:cNvSpPr>
            <a:spLocks/>
          </p:cNvSpPr>
          <p:nvPr/>
        </p:nvSpPr>
        <p:spPr>
          <a:xfrm>
            <a:off x="453736" y="5181600"/>
            <a:ext cx="8229600" cy="1143000"/>
          </a:xfrm>
          <a:prstGeom prst="rect">
            <a:avLst/>
          </a:prstGeom>
        </p:spPr>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200" b="0" i="1" u="none" strike="noStrike" kern="0" cap="none" spc="0" normalizeH="0" baseline="0" noProof="0" dirty="0">
              <a:ln>
                <a:noFill/>
              </a:ln>
              <a:solidFill>
                <a:schemeClr val="tx1"/>
              </a:solidFill>
              <a:effectLst/>
              <a:uLnTx/>
              <a:uFillTx/>
              <a:latin typeface="+mj-lt"/>
              <a:ea typeface="+mj-ea"/>
              <a:cs typeface="+mj-cs"/>
            </a:endParaRPr>
          </a:p>
        </p:txBody>
      </p:sp>
      <p:sp>
        <p:nvSpPr>
          <p:cNvPr id="9" name="Rectangle 7"/>
          <p:cNvSpPr>
            <a:spLocks noGrp="1"/>
          </p:cNvSpPr>
          <p:nvPr>
            <p:ph type="body" sz="quarter" idx="10" hasCustomPrompt="1"/>
          </p:nvPr>
        </p:nvSpPr>
        <p:spPr>
          <a:xfrm>
            <a:off x="2133600" y="5133975"/>
            <a:ext cx="6386946" cy="1219200"/>
          </a:xfrm>
        </p:spPr>
        <p:txBody>
          <a:bodyPr vert="horz" tIns="0" anchor="t" anchorCtr="0">
            <a:noAutofit/>
          </a:bodyPr>
          <a:lstStyle>
            <a:lvl1pPr marL="0" marR="0" indent="0" algn="r" rtl="0" latinLnBrk="0">
              <a:spcBef>
                <a:spcPct val="20000"/>
              </a:spcBef>
              <a:buFontTx/>
              <a:buNone/>
              <a:defRPr sz="1800" i="0" baseline="0">
                <a:solidFill>
                  <a:schemeClr val="tx1"/>
                </a:solidFill>
                <a:latin typeface="+mn-lt"/>
                <a:ea typeface="+mn-ea"/>
                <a:cs typeface="+mn-cs"/>
              </a:defRPr>
            </a:lvl1pPr>
            <a:extLst/>
          </a:lstStyle>
          <a:p>
            <a:pPr lvl="0"/>
            <a:r>
              <a:rPr lang="en-US" dirty="0"/>
              <a:t>Click to add date and other details</a:t>
            </a:r>
          </a:p>
        </p:txBody>
      </p:sp>
      <p:sp>
        <p:nvSpPr>
          <p:cNvPr id="27" name="Rectangle 6"/>
          <p:cNvSpPr>
            <a:spLocks noGrp="1"/>
          </p:cNvSpPr>
          <p:nvPr>
            <p:ph type="pic" sz="quarter" idx="11"/>
          </p:nvPr>
        </p:nvSpPr>
        <p:spPr>
          <a:xfrm>
            <a:off x="6096000" y="1600200"/>
            <a:ext cx="2286000" cy="2286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lstStyle/>
          <a:p>
            <a:pPr algn="ctr">
              <a:buFontTx/>
              <a:buNone/>
            </a:pPr>
            <a:r>
              <a:rPr lang="en-US" sz="2000"/>
              <a:t>Drag picture to placeholder or click icon to add</a:t>
            </a:r>
            <a:endParaRPr lang="en-US" sz="2000" dirty="0"/>
          </a:p>
        </p:txBody>
      </p:sp>
      <p:sp>
        <p:nvSpPr>
          <p:cNvPr id="6" name="Rectangle 5"/>
          <p:cNvSpPr/>
          <p:nvPr userDrawn="1"/>
        </p:nvSpPr>
        <p:spPr>
          <a:xfrm>
            <a:off x="176844" y="186904"/>
            <a:ext cx="8763000" cy="6213896"/>
          </a:xfrm>
          <a:prstGeom prst="rect">
            <a:avLst/>
          </a:prstGeom>
          <a:noFill/>
          <a:ln w="9525" cap="rnd" cmpd="sng" algn="ctr">
            <a:solidFill>
              <a:schemeClr val="bg1">
                <a:tint val="85000"/>
              </a:schemeClr>
            </a:solidFill>
            <a:prstDash val="dash"/>
          </a:ln>
          <a:effectLst>
            <a:outerShdw blurRad="25400" dist="12700" dir="5400000" algn="tl" rotWithShape="0">
              <a:schemeClr val="bg1">
                <a:alpha val="60000"/>
              </a:scheme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a:spLocks noGrp="1"/>
          </p:cNvSpPr>
          <p:nvPr>
            <p:ph type="dt" sz="half" idx="12"/>
          </p:nvPr>
        </p:nvSpPr>
        <p:spPr/>
        <p:txBody>
          <a:bodyPr/>
          <a:lstStyle/>
          <a:p>
            <a:fld id="{F30C84A2-23CF-44F5-B813-5187ED5C7D1C}" type="datetimeFigureOut">
              <a:rPr lang="en-US" sz="1200" smtClean="0">
                <a:solidFill>
                  <a:schemeClr val="tx2"/>
                </a:solidFill>
              </a:rPr>
              <a:pPr/>
              <a:t>5/7/20</a:t>
            </a:fld>
            <a:endParaRPr lang="en-US" dirty="0"/>
          </a:p>
        </p:txBody>
      </p:sp>
      <p:sp>
        <p:nvSpPr>
          <p:cNvPr id="12" name="Rectangle 11"/>
          <p:cNvSpPr>
            <a:spLocks noGrp="1"/>
          </p:cNvSpPr>
          <p:nvPr>
            <p:ph type="sldNum" sz="quarter" idx="13"/>
          </p:nvPr>
        </p:nvSpPr>
        <p:spPr/>
        <p:txBody>
          <a:bodyPr/>
          <a:lstStyle/>
          <a:p>
            <a:pPr algn="r"/>
            <a:fld id="{F99EC173-99AE-4773-AB25-02E469A13EAE}" type="slidenum">
              <a:rPr lang="en-US" sz="1200" smtClean="0">
                <a:solidFill>
                  <a:schemeClr val="tx2"/>
                </a:solidFill>
              </a:rPr>
              <a:pPr algn="r"/>
              <a:t>‹#›</a:t>
            </a:fld>
            <a:endParaRPr lang="en-US" dirty="0"/>
          </a:p>
        </p:txBody>
      </p:sp>
      <p:sp>
        <p:nvSpPr>
          <p:cNvPr id="13" name="Rectangle 12"/>
          <p:cNvSpPr>
            <a:spLocks noGrp="1"/>
          </p:cNvSpPr>
          <p:nvPr>
            <p:ph type="ftr" sz="quarter" idx="14"/>
          </p:nvPr>
        </p:nvSpPr>
        <p:spPr/>
        <p:txBody>
          <a:bodyPr/>
          <a:lstStyle/>
          <a:p>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Up Landscape with Caption">
    <p:spTree>
      <p:nvGrpSpPr>
        <p:cNvPr id="1" name=""/>
        <p:cNvGrpSpPr/>
        <p:nvPr/>
      </p:nvGrpSpPr>
      <p:grpSpPr>
        <a:xfrm>
          <a:off x="0" y="0"/>
          <a:ext cx="0" cy="0"/>
          <a:chOff x="0" y="0"/>
          <a:chExt cx="0" cy="0"/>
        </a:xfrm>
      </p:grpSpPr>
      <p:sp>
        <p:nvSpPr>
          <p:cNvPr id="3" name="Rectangle 7"/>
          <p:cNvSpPr>
            <a:spLocks noGrp="1" noChangeAspect="1"/>
          </p:cNvSpPr>
          <p:nvPr>
            <p:ph type="pic" sz="quarter" idx="11"/>
          </p:nvPr>
        </p:nvSpPr>
        <p:spPr>
          <a:xfrm>
            <a:off x="4663440" y="3403823"/>
            <a:ext cx="4023360" cy="301752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342900" indent="-342900" algn="ctr" rtl="0" latinLnBrk="0">
              <a:spcBef>
                <a:spcPct val="20000"/>
              </a:spcBef>
              <a:buClr>
                <a:srgbClr val="438086"/>
              </a:buClr>
              <a:buSzPct val="60000"/>
              <a:buFontTx/>
              <a:buNone/>
            </a:pPr>
            <a:r>
              <a:rPr lang="en-US"/>
              <a:t>Drag picture to placeholder or click icon to add</a:t>
            </a:r>
            <a:endParaRPr lang="en-US" dirty="0"/>
          </a:p>
        </p:txBody>
      </p:sp>
      <p:sp>
        <p:nvSpPr>
          <p:cNvPr id="15" name="Rectangle 7"/>
          <p:cNvSpPr>
            <a:spLocks noGrp="1" noChangeAspect="1"/>
          </p:cNvSpPr>
          <p:nvPr>
            <p:ph type="pic" sz="quarter" idx="12"/>
          </p:nvPr>
        </p:nvSpPr>
        <p:spPr>
          <a:xfrm>
            <a:off x="457200" y="3403823"/>
            <a:ext cx="4023360" cy="301752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342900" indent="-342900" algn="ctr" rtl="0" latinLnBrk="0">
              <a:spcBef>
                <a:spcPct val="20000"/>
              </a:spcBef>
              <a:buClr>
                <a:srgbClr val="438086"/>
              </a:buClr>
              <a:buSzPct val="60000"/>
              <a:buFontTx/>
              <a:buNone/>
            </a:pPr>
            <a:r>
              <a:rPr lang="en-US"/>
              <a:t>Drag picture to placeholder or click icon to add</a:t>
            </a:r>
            <a:endParaRPr lang="en-US" dirty="0"/>
          </a:p>
        </p:txBody>
      </p:sp>
      <p:sp>
        <p:nvSpPr>
          <p:cNvPr id="26" name="Rectangle 7"/>
          <p:cNvSpPr>
            <a:spLocks noGrp="1" noChangeAspect="1"/>
          </p:cNvSpPr>
          <p:nvPr>
            <p:ph type="pic" sz="quarter" idx="13"/>
          </p:nvPr>
        </p:nvSpPr>
        <p:spPr>
          <a:xfrm>
            <a:off x="4663440" y="228600"/>
            <a:ext cx="4023360" cy="301752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342900" indent="-342900" algn="ctr" rtl="0" latinLnBrk="0">
              <a:spcBef>
                <a:spcPct val="20000"/>
              </a:spcBef>
              <a:buClr>
                <a:srgbClr val="438086"/>
              </a:buClr>
              <a:buSzPct val="60000"/>
              <a:buFontTx/>
              <a:buNone/>
            </a:pPr>
            <a:r>
              <a:rPr lang="en-US"/>
              <a:t>Drag picture to placeholder or click icon to add</a:t>
            </a:r>
            <a:endParaRPr lang="en-US" dirty="0"/>
          </a:p>
        </p:txBody>
      </p:sp>
      <p:sp>
        <p:nvSpPr>
          <p:cNvPr id="27" name="Rectangle 11"/>
          <p:cNvSpPr>
            <a:spLocks noGrp="1"/>
          </p:cNvSpPr>
          <p:nvPr>
            <p:ph type="body" sz="quarter" idx="14" hasCustomPrompt="1"/>
          </p:nvPr>
        </p:nvSpPr>
        <p:spPr>
          <a:xfrm>
            <a:off x="457200" y="228600"/>
            <a:ext cx="4023360" cy="3017520"/>
          </a:xfrm>
        </p:spPr>
        <p:txBody>
          <a:bodyPr anchor="b" anchorCtr="0">
            <a:noAutofit/>
          </a:bodyPr>
          <a:lstStyle>
            <a:lvl1pPr marL="0" marR="0" indent="0" algn="l" rtl="0" latinLnBrk="0">
              <a:spcBef>
                <a:spcPct val="20000"/>
              </a:spcBef>
              <a:buFontTx/>
              <a:buNone/>
              <a:defRPr sz="1800" i="0" baseline="0">
                <a:solidFill>
                  <a:schemeClr val="tx1"/>
                </a:solidFill>
                <a:latin typeface="+mn-lt"/>
                <a:ea typeface="+mn-ea"/>
                <a:cs typeface="+mn-cs"/>
              </a:defRPr>
            </a:lvl1pPr>
            <a:extLst/>
          </a:lstStyle>
          <a:p>
            <a:pPr lvl="0"/>
            <a:r>
              <a:rPr lang="en-US" dirty="0"/>
              <a:t>Click to add caption</a:t>
            </a:r>
          </a:p>
        </p:txBody>
      </p:sp>
      <p:sp>
        <p:nvSpPr>
          <p:cNvPr id="6" name="Rectangle 5"/>
          <p:cNvSpPr>
            <a:spLocks noGrp="1"/>
          </p:cNvSpPr>
          <p:nvPr>
            <p:ph type="dt" sz="half" idx="15"/>
          </p:nvPr>
        </p:nvSpPr>
        <p:spPr/>
        <p:txBody>
          <a:bodyPr/>
          <a:lstStyle/>
          <a:p>
            <a:fld id="{F30C84A2-23CF-44F5-B813-5187ED5C7D1C}" type="datetimeFigureOut">
              <a:rPr lang="en-US" sz="1200" smtClean="0">
                <a:solidFill>
                  <a:schemeClr val="tx2"/>
                </a:solidFill>
              </a:rPr>
              <a:pPr/>
              <a:t>5/7/20</a:t>
            </a:fld>
            <a:endParaRPr lang="en-US" dirty="0"/>
          </a:p>
        </p:txBody>
      </p:sp>
      <p:sp>
        <p:nvSpPr>
          <p:cNvPr id="7" name="Rectangle 6"/>
          <p:cNvSpPr>
            <a:spLocks noGrp="1"/>
          </p:cNvSpPr>
          <p:nvPr>
            <p:ph type="sldNum" sz="quarter" idx="16"/>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7"/>
          </p:nvPr>
        </p:nvSpPr>
        <p:spPr/>
        <p:txBody>
          <a:bodyPr/>
          <a:lstStyle/>
          <a:p>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Up Mixed">
    <p:spTree>
      <p:nvGrpSpPr>
        <p:cNvPr id="1" name=""/>
        <p:cNvGrpSpPr/>
        <p:nvPr/>
      </p:nvGrpSpPr>
      <p:grpSpPr>
        <a:xfrm>
          <a:off x="0" y="0"/>
          <a:ext cx="0" cy="0"/>
          <a:chOff x="0" y="0"/>
          <a:chExt cx="0" cy="0"/>
        </a:xfrm>
      </p:grpSpPr>
      <p:sp>
        <p:nvSpPr>
          <p:cNvPr id="7" name="Rectangle 7"/>
          <p:cNvSpPr>
            <a:spLocks noGrp="1" noChangeAspect="1"/>
          </p:cNvSpPr>
          <p:nvPr>
            <p:ph type="pic" sz="quarter" idx="11"/>
          </p:nvPr>
        </p:nvSpPr>
        <p:spPr>
          <a:xfrm>
            <a:off x="5067300" y="3436620"/>
            <a:ext cx="3649900" cy="2889504"/>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Clr>
                <a:srgbClr val="D34817"/>
              </a:buClr>
              <a:buSzPct val="85000"/>
              <a:buFontTx/>
              <a:buNone/>
            </a:pPr>
            <a:r>
              <a:rPr lang="en-US"/>
              <a:t>Drag picture to placeholder or click icon to add</a:t>
            </a:r>
            <a:endParaRPr lang="en-US" dirty="0"/>
          </a:p>
        </p:txBody>
      </p:sp>
      <p:sp>
        <p:nvSpPr>
          <p:cNvPr id="29" name="Rectangle 7"/>
          <p:cNvSpPr>
            <a:spLocks noGrp="1" noChangeAspect="1"/>
          </p:cNvSpPr>
          <p:nvPr>
            <p:ph type="pic" sz="quarter" idx="12"/>
          </p:nvPr>
        </p:nvSpPr>
        <p:spPr>
          <a:xfrm>
            <a:off x="426720" y="384048"/>
            <a:ext cx="4457700" cy="59436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Clr>
                <a:srgbClr val="D34817"/>
              </a:buClr>
              <a:buSzPct val="85000"/>
              <a:buFontTx/>
              <a:buNone/>
            </a:pPr>
            <a:r>
              <a:rPr lang="en-US"/>
              <a:t>Drag picture to placeholder or click icon to add</a:t>
            </a:r>
            <a:endParaRPr lang="en-US" dirty="0"/>
          </a:p>
        </p:txBody>
      </p:sp>
      <p:sp>
        <p:nvSpPr>
          <p:cNvPr id="10" name="Rectangle 7"/>
          <p:cNvSpPr>
            <a:spLocks noGrp="1" noChangeAspect="1"/>
          </p:cNvSpPr>
          <p:nvPr>
            <p:ph type="pic" sz="quarter" idx="13"/>
          </p:nvPr>
        </p:nvSpPr>
        <p:spPr>
          <a:xfrm>
            <a:off x="5067300" y="389332"/>
            <a:ext cx="3657600" cy="2887269"/>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Clr>
                <a:srgbClr val="D34817"/>
              </a:buClr>
              <a:buSzPct val="85000"/>
              <a:buFontTx/>
              <a:buNone/>
            </a:pPr>
            <a:r>
              <a:rPr lang="en-US"/>
              <a:t>Drag picture to placeholder or click icon to add</a:t>
            </a:r>
            <a:endParaRPr lang="en-US" dirty="0"/>
          </a:p>
        </p:txBody>
      </p:sp>
      <p:sp>
        <p:nvSpPr>
          <p:cNvPr id="5" name="Rectangle 4"/>
          <p:cNvSpPr>
            <a:spLocks noGrp="1"/>
          </p:cNvSpPr>
          <p:nvPr>
            <p:ph type="dt" sz="half" idx="14"/>
          </p:nvPr>
        </p:nvSpPr>
        <p:spPr/>
        <p:txBody>
          <a:bodyPr/>
          <a:lstStyle/>
          <a:p>
            <a:fld id="{F30C84A2-23CF-44F5-B813-5187ED5C7D1C}" type="datetimeFigureOut">
              <a:rPr lang="en-US" sz="1200" smtClean="0">
                <a:solidFill>
                  <a:schemeClr val="tx2"/>
                </a:solidFill>
              </a:rPr>
              <a:pPr/>
              <a:t>5/7/20</a:t>
            </a:fld>
            <a:endParaRPr lang="en-US" dirty="0"/>
          </a:p>
        </p:txBody>
      </p:sp>
      <p:sp>
        <p:nvSpPr>
          <p:cNvPr id="6" name="Rectangle 5"/>
          <p:cNvSpPr>
            <a:spLocks noGrp="1"/>
          </p:cNvSpPr>
          <p:nvPr>
            <p:ph type="sldNum" sz="quarter" idx="15"/>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6"/>
          </p:nvPr>
        </p:nvSpPr>
        <p:spPr/>
        <p:txBody>
          <a:bodyPr/>
          <a:lstStyle/>
          <a:p>
            <a:endParaRPr 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4-Up Portrait with Captions">
    <p:spTree>
      <p:nvGrpSpPr>
        <p:cNvPr id="1" name=""/>
        <p:cNvGrpSpPr/>
        <p:nvPr/>
      </p:nvGrpSpPr>
      <p:grpSpPr>
        <a:xfrm>
          <a:off x="0" y="0"/>
          <a:ext cx="0" cy="0"/>
          <a:chOff x="0" y="0"/>
          <a:chExt cx="0" cy="0"/>
        </a:xfrm>
      </p:grpSpPr>
      <p:sp>
        <p:nvSpPr>
          <p:cNvPr id="31" name="Rectangle 7"/>
          <p:cNvSpPr>
            <a:spLocks noGrp="1"/>
          </p:cNvSpPr>
          <p:nvPr>
            <p:ph type="pic" sz="quarter" idx="14"/>
          </p:nvPr>
        </p:nvSpPr>
        <p:spPr>
          <a:xfrm>
            <a:off x="2229297" y="228600"/>
            <a:ext cx="2285214" cy="2971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3" name="Rectangle 7"/>
          <p:cNvSpPr>
            <a:spLocks noGrp="1"/>
          </p:cNvSpPr>
          <p:nvPr>
            <p:ph type="pic" sz="quarter" idx="26"/>
          </p:nvPr>
        </p:nvSpPr>
        <p:spPr>
          <a:xfrm>
            <a:off x="2229297" y="3365392"/>
            <a:ext cx="2285214" cy="2971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10" name="Rectangle 7"/>
          <p:cNvSpPr>
            <a:spLocks noGrp="1" noChangeAspect="1"/>
          </p:cNvSpPr>
          <p:nvPr>
            <p:ph type="pic" sz="quarter" idx="25"/>
          </p:nvPr>
        </p:nvSpPr>
        <p:spPr>
          <a:xfrm>
            <a:off x="4672217" y="228600"/>
            <a:ext cx="2286000" cy="2971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27" name="Rectangle 7"/>
          <p:cNvSpPr>
            <a:spLocks noGrp="1"/>
          </p:cNvSpPr>
          <p:nvPr>
            <p:ph type="pic" sz="quarter" idx="27"/>
          </p:nvPr>
        </p:nvSpPr>
        <p:spPr>
          <a:xfrm>
            <a:off x="4667697" y="3365392"/>
            <a:ext cx="2285214" cy="2971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6" name="Rectangle 7"/>
          <p:cNvSpPr>
            <a:spLocks noGrp="1"/>
          </p:cNvSpPr>
          <p:nvPr>
            <p:ph type="body" sz="quarter" idx="16" hasCustomPrompt="1"/>
          </p:nvPr>
        </p:nvSpPr>
        <p:spPr>
          <a:xfrm>
            <a:off x="400497" y="1295400"/>
            <a:ext cx="1676400" cy="1905000"/>
          </a:xfrm>
        </p:spPr>
        <p:txBody>
          <a:bodyPr anchor="b" anchorCtr="0">
            <a:noAutofit/>
          </a:bodyPr>
          <a:lstStyle>
            <a:lvl1pPr marL="0" marR="0" indent="0" algn="r" rtl="0" latinLnBrk="0">
              <a:spcBef>
                <a:spcPct val="20000"/>
              </a:spcBef>
              <a:buFontTx/>
              <a:buNone/>
              <a:defRPr sz="1600" baseline="0">
                <a:solidFill>
                  <a:schemeClr val="tx1"/>
                </a:solidFill>
                <a:latin typeface="+mn-lt"/>
                <a:ea typeface="+mn-ea"/>
                <a:cs typeface="+mn-cs"/>
              </a:defRPr>
            </a:lvl1pPr>
            <a:extLst/>
          </a:lstStyle>
          <a:p>
            <a:pPr lvl="0"/>
            <a:r>
              <a:rPr lang="en-US" dirty="0"/>
              <a:t>Click to add caption</a:t>
            </a:r>
          </a:p>
        </p:txBody>
      </p:sp>
      <p:sp>
        <p:nvSpPr>
          <p:cNvPr id="14" name="Rectangle 7"/>
          <p:cNvSpPr>
            <a:spLocks noGrp="1"/>
          </p:cNvSpPr>
          <p:nvPr>
            <p:ph type="body" sz="quarter" idx="29" hasCustomPrompt="1"/>
          </p:nvPr>
        </p:nvSpPr>
        <p:spPr>
          <a:xfrm>
            <a:off x="7086600" y="1295400"/>
            <a:ext cx="1676400" cy="1905000"/>
          </a:xfrm>
        </p:spPr>
        <p:txBody>
          <a:bodyPr anchor="b" anchorCtr="0"/>
          <a:lstStyle>
            <a:lvl1pPr marL="0" marR="0" indent="0" algn="l">
              <a:buFontTx/>
              <a:buNone/>
              <a:defRPr sz="1600" baseline="0"/>
            </a:lvl1pPr>
            <a:extLst/>
          </a:lstStyle>
          <a:p>
            <a:pPr lvl="0"/>
            <a:r>
              <a:rPr lang="en-US" dirty="0"/>
              <a:t>Click to add caption</a:t>
            </a:r>
          </a:p>
        </p:txBody>
      </p:sp>
      <p:sp>
        <p:nvSpPr>
          <p:cNvPr id="4" name="Rectangle 7"/>
          <p:cNvSpPr>
            <a:spLocks noGrp="1"/>
          </p:cNvSpPr>
          <p:nvPr>
            <p:ph type="body" sz="quarter" idx="28" hasCustomPrompt="1"/>
          </p:nvPr>
        </p:nvSpPr>
        <p:spPr>
          <a:xfrm>
            <a:off x="400497" y="3352800"/>
            <a:ext cx="1676400" cy="1905000"/>
          </a:xfrm>
        </p:spPr>
        <p:txBody>
          <a:bodyPr anchor="t" anchorCtr="0"/>
          <a:lstStyle>
            <a:lvl1pPr marL="0" marR="0" indent="0" algn="r">
              <a:buFontTx/>
              <a:buNone/>
              <a:defRPr sz="1600" baseline="0"/>
            </a:lvl1pPr>
            <a:extLst/>
          </a:lstStyle>
          <a:p>
            <a:pPr lvl="0"/>
            <a:r>
              <a:rPr lang="en-US" dirty="0"/>
              <a:t>Click to add caption</a:t>
            </a:r>
          </a:p>
        </p:txBody>
      </p:sp>
      <p:sp>
        <p:nvSpPr>
          <p:cNvPr id="13" name="Rectangle 7"/>
          <p:cNvSpPr>
            <a:spLocks noGrp="1"/>
          </p:cNvSpPr>
          <p:nvPr>
            <p:ph type="body" sz="quarter" idx="30" hasCustomPrompt="1"/>
          </p:nvPr>
        </p:nvSpPr>
        <p:spPr>
          <a:xfrm>
            <a:off x="7086600" y="3352800"/>
            <a:ext cx="1676400" cy="1905000"/>
          </a:xfrm>
        </p:spPr>
        <p:txBody>
          <a:bodyPr anchor="t" anchorCtr="0"/>
          <a:lstStyle>
            <a:lvl1pPr marL="0" marR="0" indent="0" algn="l">
              <a:buFontTx/>
              <a:buNone/>
              <a:defRPr sz="1600" baseline="0"/>
            </a:lvl1pPr>
            <a:extLst/>
          </a:lstStyle>
          <a:p>
            <a:pPr lvl="0"/>
            <a:r>
              <a:rPr lang="en-US" dirty="0"/>
              <a:t>Click to add caption</a:t>
            </a:r>
          </a:p>
        </p:txBody>
      </p:sp>
      <p:sp>
        <p:nvSpPr>
          <p:cNvPr id="11" name="Rectangle 10"/>
          <p:cNvSpPr>
            <a:spLocks noGrp="1"/>
          </p:cNvSpPr>
          <p:nvPr>
            <p:ph type="dt" sz="half" idx="31"/>
          </p:nvPr>
        </p:nvSpPr>
        <p:spPr/>
        <p:txBody>
          <a:bodyPr/>
          <a:lstStyle/>
          <a:p>
            <a:fld id="{F30C84A2-23CF-44F5-B813-5187ED5C7D1C}" type="datetimeFigureOut">
              <a:rPr lang="en-US" sz="1200" smtClean="0">
                <a:solidFill>
                  <a:schemeClr val="tx2"/>
                </a:solidFill>
              </a:rPr>
              <a:pPr/>
              <a:t>5/7/20</a:t>
            </a:fld>
            <a:endParaRPr lang="en-US" dirty="0"/>
          </a:p>
        </p:txBody>
      </p:sp>
      <p:sp>
        <p:nvSpPr>
          <p:cNvPr id="12" name="Rectangle 11"/>
          <p:cNvSpPr>
            <a:spLocks noGrp="1"/>
          </p:cNvSpPr>
          <p:nvPr>
            <p:ph type="sldNum" sz="quarter" idx="32"/>
          </p:nvPr>
        </p:nvSpPr>
        <p:spPr/>
        <p:txBody>
          <a:bodyPr/>
          <a:lstStyle/>
          <a:p>
            <a:pPr algn="r"/>
            <a:fld id="{F99EC173-99AE-4773-AB25-02E469A13EAE}" type="slidenum">
              <a:rPr lang="en-US" sz="1200" smtClean="0">
                <a:solidFill>
                  <a:schemeClr val="tx2"/>
                </a:solidFill>
              </a:rPr>
              <a:pPr algn="r"/>
              <a:t>‹#›</a:t>
            </a:fld>
            <a:endParaRPr lang="en-US" dirty="0"/>
          </a:p>
        </p:txBody>
      </p:sp>
      <p:sp>
        <p:nvSpPr>
          <p:cNvPr id="15" name="Rectangle 14"/>
          <p:cNvSpPr>
            <a:spLocks noGrp="1"/>
          </p:cNvSpPr>
          <p:nvPr>
            <p:ph type="ftr" sz="quarter" idx="33"/>
          </p:nvPr>
        </p:nvSpPr>
        <p:spPr/>
        <p:txBody>
          <a:bodyPr/>
          <a:lstStyle/>
          <a:p>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4-Up landscape with Caption">
    <p:spTree>
      <p:nvGrpSpPr>
        <p:cNvPr id="1" name=""/>
        <p:cNvGrpSpPr/>
        <p:nvPr/>
      </p:nvGrpSpPr>
      <p:grpSpPr>
        <a:xfrm>
          <a:off x="0" y="0"/>
          <a:ext cx="0" cy="0"/>
          <a:chOff x="0" y="0"/>
          <a:chExt cx="0" cy="0"/>
        </a:xfrm>
      </p:grpSpPr>
      <p:sp>
        <p:nvSpPr>
          <p:cNvPr id="24" name="Rectangle 7"/>
          <p:cNvSpPr>
            <a:spLocks noGrp="1"/>
          </p:cNvSpPr>
          <p:nvPr>
            <p:ph type="pic" sz="quarter" idx="14"/>
          </p:nvPr>
        </p:nvSpPr>
        <p:spPr>
          <a:xfrm>
            <a:off x="926821" y="533400"/>
            <a:ext cx="3653297" cy="27432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8" name="Rectangle 7"/>
          <p:cNvSpPr>
            <a:spLocks noGrp="1"/>
          </p:cNvSpPr>
          <p:nvPr>
            <p:ph type="body" sz="quarter" idx="16" hasCustomPrompt="1"/>
          </p:nvPr>
        </p:nvSpPr>
        <p:spPr>
          <a:xfrm>
            <a:off x="926821" y="6172200"/>
            <a:ext cx="3657600" cy="304800"/>
          </a:xfrm>
        </p:spPr>
        <p:txBody>
          <a:bodyPr lIns="9144" anchor="t" anchorCtr="0"/>
          <a:lstStyle>
            <a:lvl1pPr marL="0" marR="0" indent="0" algn="l">
              <a:buFontTx/>
              <a:buNone/>
              <a:defRPr sz="1600" baseline="0"/>
            </a:lvl1pPr>
            <a:extLst/>
          </a:lstStyle>
          <a:p>
            <a:pPr lvl="0"/>
            <a:r>
              <a:rPr lang="en-US" dirty="0"/>
              <a:t>Click to add caption</a:t>
            </a:r>
          </a:p>
        </p:txBody>
      </p:sp>
      <p:sp>
        <p:nvSpPr>
          <p:cNvPr id="9" name="Rectangle 7"/>
          <p:cNvSpPr>
            <a:spLocks noGrp="1"/>
          </p:cNvSpPr>
          <p:nvPr>
            <p:ph type="pic" sz="quarter" idx="17"/>
          </p:nvPr>
        </p:nvSpPr>
        <p:spPr>
          <a:xfrm>
            <a:off x="4660621" y="533400"/>
            <a:ext cx="3657600" cy="27432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6" name="Rectangle 7"/>
          <p:cNvSpPr>
            <a:spLocks noGrp="1"/>
          </p:cNvSpPr>
          <p:nvPr>
            <p:ph type="pic" sz="quarter" idx="18"/>
          </p:nvPr>
        </p:nvSpPr>
        <p:spPr>
          <a:xfrm>
            <a:off x="926821" y="3352800"/>
            <a:ext cx="3657600" cy="27432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14" name="Rectangle 7"/>
          <p:cNvSpPr>
            <a:spLocks noGrp="1"/>
          </p:cNvSpPr>
          <p:nvPr>
            <p:ph type="pic" sz="quarter" idx="19"/>
          </p:nvPr>
        </p:nvSpPr>
        <p:spPr>
          <a:xfrm>
            <a:off x="4660621" y="3352800"/>
            <a:ext cx="3657600" cy="27432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4" name="Rectangle 7"/>
          <p:cNvSpPr>
            <a:spLocks noGrp="1"/>
          </p:cNvSpPr>
          <p:nvPr>
            <p:ph type="body" sz="quarter" idx="22" hasCustomPrompt="1"/>
          </p:nvPr>
        </p:nvSpPr>
        <p:spPr>
          <a:xfrm>
            <a:off x="926821" y="152400"/>
            <a:ext cx="3657600" cy="304800"/>
          </a:xfrm>
        </p:spPr>
        <p:txBody>
          <a:bodyPr lIns="9144" anchor="t" anchorCtr="0"/>
          <a:lstStyle>
            <a:lvl1pPr marL="0" marR="0" indent="0" algn="l">
              <a:buFontTx/>
              <a:buNone/>
              <a:defRPr sz="1600" baseline="0"/>
            </a:lvl1pPr>
            <a:extLst/>
          </a:lstStyle>
          <a:p>
            <a:pPr lvl="0"/>
            <a:r>
              <a:rPr lang="en-US" dirty="0"/>
              <a:t>Click to add caption</a:t>
            </a:r>
          </a:p>
        </p:txBody>
      </p:sp>
      <p:sp>
        <p:nvSpPr>
          <p:cNvPr id="18" name="Rectangle 7"/>
          <p:cNvSpPr>
            <a:spLocks noGrp="1"/>
          </p:cNvSpPr>
          <p:nvPr>
            <p:ph type="body" sz="quarter" idx="23" hasCustomPrompt="1"/>
          </p:nvPr>
        </p:nvSpPr>
        <p:spPr>
          <a:xfrm>
            <a:off x="4660621" y="6172200"/>
            <a:ext cx="3657600" cy="304800"/>
          </a:xfrm>
        </p:spPr>
        <p:txBody>
          <a:bodyPr lIns="9144" anchor="t" anchorCtr="0"/>
          <a:lstStyle>
            <a:lvl1pPr marL="0" marR="0" indent="0" algn="l">
              <a:buFontTx/>
              <a:buNone/>
              <a:defRPr sz="1600" baseline="0"/>
            </a:lvl1pPr>
            <a:extLst/>
          </a:lstStyle>
          <a:p>
            <a:pPr lvl="0"/>
            <a:r>
              <a:rPr lang="en-US" dirty="0"/>
              <a:t>Click to add caption</a:t>
            </a:r>
          </a:p>
        </p:txBody>
      </p:sp>
      <p:sp>
        <p:nvSpPr>
          <p:cNvPr id="16" name="Rectangle 7"/>
          <p:cNvSpPr>
            <a:spLocks noGrp="1"/>
          </p:cNvSpPr>
          <p:nvPr>
            <p:ph type="body" sz="quarter" idx="24" hasCustomPrompt="1"/>
          </p:nvPr>
        </p:nvSpPr>
        <p:spPr>
          <a:xfrm>
            <a:off x="4660621" y="152400"/>
            <a:ext cx="3657600" cy="304800"/>
          </a:xfrm>
        </p:spPr>
        <p:txBody>
          <a:bodyPr lIns="9144" anchor="t" anchorCtr="0"/>
          <a:lstStyle>
            <a:lvl1pPr marL="0" marR="0" indent="0" algn="l">
              <a:buFontTx/>
              <a:buNone/>
              <a:defRPr sz="1600" baseline="0"/>
            </a:lvl1pPr>
            <a:extLst/>
          </a:lstStyle>
          <a:p>
            <a:pPr lvl="0"/>
            <a:r>
              <a:rPr lang="en-US" dirty="0"/>
              <a:t>Click to add caption</a:t>
            </a:r>
          </a:p>
        </p:txBody>
      </p:sp>
      <p:sp>
        <p:nvSpPr>
          <p:cNvPr id="10" name="Rectangle 9"/>
          <p:cNvSpPr>
            <a:spLocks noGrp="1"/>
          </p:cNvSpPr>
          <p:nvPr>
            <p:ph type="dt" sz="half" idx="25"/>
          </p:nvPr>
        </p:nvSpPr>
        <p:spPr/>
        <p:txBody>
          <a:bodyPr/>
          <a:lstStyle/>
          <a:p>
            <a:fld id="{F30C84A2-23CF-44F5-B813-5187ED5C7D1C}" type="datetimeFigureOut">
              <a:rPr lang="en-US" sz="1200" smtClean="0">
                <a:solidFill>
                  <a:schemeClr val="tx2"/>
                </a:solidFill>
              </a:rPr>
              <a:pPr/>
              <a:t>5/7/20</a:t>
            </a:fld>
            <a:endParaRPr lang="en-US" dirty="0"/>
          </a:p>
        </p:txBody>
      </p:sp>
      <p:sp>
        <p:nvSpPr>
          <p:cNvPr id="11" name="Rectangle 10"/>
          <p:cNvSpPr>
            <a:spLocks noGrp="1"/>
          </p:cNvSpPr>
          <p:nvPr>
            <p:ph type="sldNum" sz="quarter" idx="26"/>
          </p:nvPr>
        </p:nvSpPr>
        <p:spPr/>
        <p:txBody>
          <a:bodyPr/>
          <a:lstStyle/>
          <a:p>
            <a:pPr algn="r"/>
            <a:fld id="{F99EC173-99AE-4773-AB25-02E469A13EAE}" type="slidenum">
              <a:rPr lang="en-US" sz="1200" smtClean="0">
                <a:solidFill>
                  <a:schemeClr val="tx2"/>
                </a:solidFill>
              </a:rPr>
              <a:pPr algn="r"/>
              <a:t>‹#›</a:t>
            </a:fld>
            <a:endParaRPr lang="en-US" dirty="0"/>
          </a:p>
        </p:txBody>
      </p:sp>
      <p:sp>
        <p:nvSpPr>
          <p:cNvPr id="12" name="Rectangle 11"/>
          <p:cNvSpPr>
            <a:spLocks noGrp="1"/>
          </p:cNvSpPr>
          <p:nvPr>
            <p:ph type="ftr" sz="quarter" idx="27"/>
          </p:nvPr>
        </p:nvSpPr>
        <p:spPr/>
        <p:txBody>
          <a:bodyPr/>
          <a:lstStyle/>
          <a:p>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4-Up Portrait with Large Caption">
    <p:spTree>
      <p:nvGrpSpPr>
        <p:cNvPr id="1" name=""/>
        <p:cNvGrpSpPr/>
        <p:nvPr/>
      </p:nvGrpSpPr>
      <p:grpSpPr>
        <a:xfrm>
          <a:off x="0" y="0"/>
          <a:ext cx="0" cy="0"/>
          <a:chOff x="0" y="0"/>
          <a:chExt cx="0" cy="0"/>
        </a:xfrm>
      </p:grpSpPr>
      <p:sp>
        <p:nvSpPr>
          <p:cNvPr id="26" name="Rectangle 7"/>
          <p:cNvSpPr>
            <a:spLocks noGrp="1"/>
          </p:cNvSpPr>
          <p:nvPr>
            <p:ph type="pic" sz="quarter" idx="14"/>
          </p:nvPr>
        </p:nvSpPr>
        <p:spPr>
          <a:xfrm>
            <a:off x="152400" y="1524000"/>
            <a:ext cx="2106985" cy="2809311"/>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30" name="Rectangle 7"/>
          <p:cNvSpPr>
            <a:spLocks noGrp="1"/>
          </p:cNvSpPr>
          <p:nvPr>
            <p:ph type="pic" sz="quarter" idx="31"/>
          </p:nvPr>
        </p:nvSpPr>
        <p:spPr>
          <a:xfrm>
            <a:off x="4546600" y="1524000"/>
            <a:ext cx="2106985" cy="2809311"/>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7" name="Rectangle 7"/>
          <p:cNvSpPr>
            <a:spLocks noGrp="1"/>
          </p:cNvSpPr>
          <p:nvPr>
            <p:ph type="pic" sz="quarter" idx="30"/>
          </p:nvPr>
        </p:nvSpPr>
        <p:spPr>
          <a:xfrm>
            <a:off x="2349060" y="1524000"/>
            <a:ext cx="2106985" cy="2809311"/>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29" name="Rectangle 7"/>
          <p:cNvSpPr>
            <a:spLocks noGrp="1"/>
          </p:cNvSpPr>
          <p:nvPr>
            <p:ph type="pic" sz="quarter" idx="32"/>
          </p:nvPr>
        </p:nvSpPr>
        <p:spPr>
          <a:xfrm>
            <a:off x="6740166" y="1524000"/>
            <a:ext cx="2106985" cy="2809311"/>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24" name="Rectangle 7"/>
          <p:cNvSpPr>
            <a:spLocks noGrp="1"/>
          </p:cNvSpPr>
          <p:nvPr>
            <p:ph type="body" sz="quarter" idx="29" hasCustomPrompt="1"/>
          </p:nvPr>
        </p:nvSpPr>
        <p:spPr>
          <a:xfrm>
            <a:off x="152400" y="4495800"/>
            <a:ext cx="8763000" cy="1905000"/>
          </a:xfrm>
        </p:spPr>
        <p:txBody>
          <a:bodyPr anchor="t" anchorCtr="0"/>
          <a:lstStyle>
            <a:lvl1pPr marL="0" marR="0" indent="0" algn="l">
              <a:buFontTx/>
              <a:buNone/>
              <a:defRPr sz="2400" baseline="0"/>
            </a:lvl1pPr>
            <a:extLst/>
          </a:lstStyle>
          <a:p>
            <a:pPr lvl="0"/>
            <a:r>
              <a:rPr lang="en-US" dirty="0"/>
              <a:t>Click to add caption</a:t>
            </a:r>
          </a:p>
        </p:txBody>
      </p:sp>
      <p:sp>
        <p:nvSpPr>
          <p:cNvPr id="8" name="Rectangle 7"/>
          <p:cNvSpPr>
            <a:spLocks noGrp="1"/>
          </p:cNvSpPr>
          <p:nvPr>
            <p:ph type="dt" sz="half" idx="33"/>
          </p:nvPr>
        </p:nvSpPr>
        <p:spPr/>
        <p:txBody>
          <a:bodyPr/>
          <a:lstStyle/>
          <a:p>
            <a:fld id="{F30C84A2-23CF-44F5-B813-5187ED5C7D1C}" type="datetimeFigureOut">
              <a:rPr lang="en-US" sz="1200" smtClean="0">
                <a:solidFill>
                  <a:schemeClr val="tx2"/>
                </a:solidFill>
              </a:rPr>
              <a:pPr/>
              <a:t>5/7/20</a:t>
            </a:fld>
            <a:endParaRPr lang="en-US" dirty="0"/>
          </a:p>
        </p:txBody>
      </p:sp>
      <p:sp>
        <p:nvSpPr>
          <p:cNvPr id="9" name="Rectangle 8"/>
          <p:cNvSpPr>
            <a:spLocks noGrp="1"/>
          </p:cNvSpPr>
          <p:nvPr>
            <p:ph type="sldNum" sz="quarter" idx="34"/>
          </p:nvPr>
        </p:nvSpPr>
        <p:spPr/>
        <p:txBody>
          <a:bodyPr/>
          <a:lstStyle/>
          <a:p>
            <a:pPr algn="r"/>
            <a:fld id="{F99EC173-99AE-4773-AB25-02E469A13EAE}" type="slidenum">
              <a:rPr lang="en-US" sz="1200" smtClean="0">
                <a:solidFill>
                  <a:schemeClr val="tx2"/>
                </a:solidFill>
              </a:rPr>
              <a:pPr algn="r"/>
              <a:t>‹#›</a:t>
            </a:fld>
            <a:endParaRPr lang="en-US" dirty="0"/>
          </a:p>
        </p:txBody>
      </p:sp>
      <p:sp>
        <p:nvSpPr>
          <p:cNvPr id="10" name="Rectangle 9"/>
          <p:cNvSpPr>
            <a:spLocks noGrp="1"/>
          </p:cNvSpPr>
          <p:nvPr>
            <p:ph type="ftr" sz="quarter" idx="35"/>
          </p:nvPr>
        </p:nvSpPr>
        <p:spPr/>
        <p:txBody>
          <a:bodyPr/>
          <a:lstStyle/>
          <a:p>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x" preserve="1">
  <p:cSld name="4-Up: 1 Portrait with  3 Landscape">
    <p:spTree>
      <p:nvGrpSpPr>
        <p:cNvPr id="1" name=""/>
        <p:cNvGrpSpPr/>
        <p:nvPr/>
      </p:nvGrpSpPr>
      <p:grpSpPr>
        <a:xfrm>
          <a:off x="0" y="0"/>
          <a:ext cx="0" cy="0"/>
          <a:chOff x="0" y="0"/>
          <a:chExt cx="0" cy="0"/>
        </a:xfrm>
      </p:grpSpPr>
      <p:sp>
        <p:nvSpPr>
          <p:cNvPr id="26" name="Rectangle 7"/>
          <p:cNvSpPr>
            <a:spLocks noGrp="1"/>
          </p:cNvSpPr>
          <p:nvPr>
            <p:ph type="pic" sz="quarter" idx="14"/>
          </p:nvPr>
        </p:nvSpPr>
        <p:spPr>
          <a:xfrm>
            <a:off x="685800" y="257665"/>
            <a:ext cx="4617720" cy="61722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4" name="Rectangle 7"/>
          <p:cNvSpPr>
            <a:spLocks noGrp="1" noChangeAspect="1"/>
          </p:cNvSpPr>
          <p:nvPr>
            <p:ph type="pic" sz="quarter" idx="18"/>
          </p:nvPr>
        </p:nvSpPr>
        <p:spPr>
          <a:xfrm>
            <a:off x="5788848" y="257665"/>
            <a:ext cx="2438402" cy="1828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6" name="Rectangle 7"/>
          <p:cNvSpPr>
            <a:spLocks noGrp="1" noChangeAspect="1"/>
          </p:cNvSpPr>
          <p:nvPr>
            <p:ph type="pic" sz="quarter" idx="22"/>
          </p:nvPr>
        </p:nvSpPr>
        <p:spPr>
          <a:xfrm>
            <a:off x="5788848" y="2432657"/>
            <a:ext cx="2438402" cy="1828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14" name="Rectangle 7"/>
          <p:cNvSpPr>
            <a:spLocks noGrp="1" noChangeAspect="1"/>
          </p:cNvSpPr>
          <p:nvPr>
            <p:ph type="pic" sz="quarter" idx="23"/>
          </p:nvPr>
        </p:nvSpPr>
        <p:spPr>
          <a:xfrm>
            <a:off x="5788848" y="4607649"/>
            <a:ext cx="2438402" cy="1828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7" name="Rectangle 6"/>
          <p:cNvSpPr>
            <a:spLocks noGrp="1"/>
          </p:cNvSpPr>
          <p:nvPr>
            <p:ph type="dt" sz="half" idx="24"/>
          </p:nvPr>
        </p:nvSpPr>
        <p:spPr/>
        <p:txBody>
          <a:bodyPr/>
          <a:lstStyle/>
          <a:p>
            <a:fld id="{F30C84A2-23CF-44F5-B813-5187ED5C7D1C}" type="datetimeFigureOut">
              <a:rPr lang="en-US" sz="1200" smtClean="0">
                <a:solidFill>
                  <a:schemeClr val="tx2"/>
                </a:solidFill>
              </a:rPr>
              <a:pPr/>
              <a:t>5/7/20</a:t>
            </a:fld>
            <a:endParaRPr lang="en-US" dirty="0"/>
          </a:p>
        </p:txBody>
      </p:sp>
      <p:sp>
        <p:nvSpPr>
          <p:cNvPr id="8" name="Rectangle 7"/>
          <p:cNvSpPr>
            <a:spLocks noGrp="1"/>
          </p:cNvSpPr>
          <p:nvPr>
            <p:ph type="sldNum" sz="quarter" idx="25"/>
          </p:nvPr>
        </p:nvSpPr>
        <p:spPr/>
        <p:txBody>
          <a:bodyPr/>
          <a:lstStyle/>
          <a:p>
            <a:pPr algn="r"/>
            <a:fld id="{F99EC173-99AE-4773-AB25-02E469A13EAE}" type="slidenum">
              <a:rPr lang="en-US" sz="1200" smtClean="0">
                <a:solidFill>
                  <a:schemeClr val="tx2"/>
                </a:solidFill>
              </a:rPr>
              <a:pPr algn="r"/>
              <a:t>‹#›</a:t>
            </a:fld>
            <a:endParaRPr lang="en-US" dirty="0"/>
          </a:p>
        </p:txBody>
      </p:sp>
      <p:sp>
        <p:nvSpPr>
          <p:cNvPr id="9" name="Rectangle 8"/>
          <p:cNvSpPr>
            <a:spLocks noGrp="1"/>
          </p:cNvSpPr>
          <p:nvPr>
            <p:ph type="ftr" sz="quarter" idx="26"/>
          </p:nvPr>
        </p:nvSpPr>
        <p:spPr/>
        <p:txBody>
          <a:bodyPr/>
          <a:lstStyle/>
          <a:p>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 preserve="1">
  <p:cSld name="5-up: 3 Landscape with 2 Portrait">
    <p:spTree>
      <p:nvGrpSpPr>
        <p:cNvPr id="1" name=""/>
        <p:cNvGrpSpPr/>
        <p:nvPr/>
      </p:nvGrpSpPr>
      <p:grpSpPr>
        <a:xfrm>
          <a:off x="0" y="0"/>
          <a:ext cx="0" cy="0"/>
          <a:chOff x="0" y="0"/>
          <a:chExt cx="0" cy="0"/>
        </a:xfrm>
      </p:grpSpPr>
      <p:sp>
        <p:nvSpPr>
          <p:cNvPr id="9" name="Rectangle 7"/>
          <p:cNvSpPr>
            <a:spLocks noGrp="1"/>
          </p:cNvSpPr>
          <p:nvPr>
            <p:ph type="pic" sz="quarter" idx="14"/>
          </p:nvPr>
        </p:nvSpPr>
        <p:spPr>
          <a:xfrm>
            <a:off x="609600" y="3429000"/>
            <a:ext cx="2070154" cy="2971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27" name="Rectangle 7"/>
          <p:cNvSpPr>
            <a:spLocks noGrp="1"/>
          </p:cNvSpPr>
          <p:nvPr>
            <p:ph type="pic" sz="quarter" idx="17"/>
          </p:nvPr>
        </p:nvSpPr>
        <p:spPr>
          <a:xfrm>
            <a:off x="3033848" y="228600"/>
            <a:ext cx="5562600" cy="417195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31" name="Rectangle 7"/>
          <p:cNvSpPr>
            <a:spLocks noGrp="1"/>
          </p:cNvSpPr>
          <p:nvPr>
            <p:ph type="pic" sz="quarter" idx="26"/>
          </p:nvPr>
        </p:nvSpPr>
        <p:spPr>
          <a:xfrm>
            <a:off x="609600" y="228600"/>
            <a:ext cx="2070154" cy="2971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26" name="Rectangle 7"/>
          <p:cNvSpPr>
            <a:spLocks noGrp="1" noChangeAspect="1"/>
          </p:cNvSpPr>
          <p:nvPr>
            <p:ph type="pic" sz="quarter" idx="27"/>
          </p:nvPr>
        </p:nvSpPr>
        <p:spPr>
          <a:xfrm>
            <a:off x="5943600" y="4495800"/>
            <a:ext cx="2666999" cy="187452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23" name="Rectangle 7"/>
          <p:cNvSpPr>
            <a:spLocks noGrp="1" noChangeAspect="1"/>
          </p:cNvSpPr>
          <p:nvPr>
            <p:ph type="pic" sz="quarter" idx="28"/>
          </p:nvPr>
        </p:nvSpPr>
        <p:spPr>
          <a:xfrm>
            <a:off x="3033848" y="4495800"/>
            <a:ext cx="2757352" cy="187452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7" name="Rectangle 6"/>
          <p:cNvSpPr>
            <a:spLocks noGrp="1"/>
          </p:cNvSpPr>
          <p:nvPr>
            <p:ph type="dt" sz="half" idx="29"/>
          </p:nvPr>
        </p:nvSpPr>
        <p:spPr/>
        <p:txBody>
          <a:bodyPr/>
          <a:lstStyle/>
          <a:p>
            <a:fld id="{F30C84A2-23CF-44F5-B813-5187ED5C7D1C}" type="datetimeFigureOut">
              <a:rPr lang="en-US" sz="1200" smtClean="0">
                <a:solidFill>
                  <a:schemeClr val="tx2"/>
                </a:solidFill>
              </a:rPr>
              <a:pPr/>
              <a:t>5/7/20</a:t>
            </a:fld>
            <a:endParaRPr lang="en-US" dirty="0"/>
          </a:p>
        </p:txBody>
      </p:sp>
      <p:sp>
        <p:nvSpPr>
          <p:cNvPr id="8" name="Rectangle 7"/>
          <p:cNvSpPr>
            <a:spLocks noGrp="1"/>
          </p:cNvSpPr>
          <p:nvPr>
            <p:ph type="sldNum" sz="quarter" idx="30"/>
          </p:nvPr>
        </p:nvSpPr>
        <p:spPr/>
        <p:txBody>
          <a:bodyPr/>
          <a:lstStyle/>
          <a:p>
            <a:pPr algn="r"/>
            <a:fld id="{F99EC173-99AE-4773-AB25-02E469A13EAE}" type="slidenum">
              <a:rPr lang="en-US" sz="1200" smtClean="0">
                <a:solidFill>
                  <a:schemeClr val="tx2"/>
                </a:solidFill>
              </a:rPr>
              <a:pPr algn="r"/>
              <a:t>‹#›</a:t>
            </a:fld>
            <a:endParaRPr lang="en-US" dirty="0"/>
          </a:p>
        </p:txBody>
      </p:sp>
      <p:sp>
        <p:nvSpPr>
          <p:cNvPr id="10" name="Rectangle 9"/>
          <p:cNvSpPr>
            <a:spLocks noGrp="1"/>
          </p:cNvSpPr>
          <p:nvPr>
            <p:ph type="ftr" sz="quarter" idx="31"/>
          </p:nvPr>
        </p:nvSpPr>
        <p:spPr/>
        <p:txBody>
          <a:bodyPr/>
          <a:lstStyle/>
          <a:p>
            <a:endParaRPr lang="en-US" dirty="0"/>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x" preserve="1">
  <p:cSld name="5-Up: 3 Portrait with 2 Landscape">
    <p:spTree>
      <p:nvGrpSpPr>
        <p:cNvPr id="1" name=""/>
        <p:cNvGrpSpPr/>
        <p:nvPr/>
      </p:nvGrpSpPr>
      <p:grpSpPr>
        <a:xfrm>
          <a:off x="0" y="0"/>
          <a:ext cx="0" cy="0"/>
          <a:chOff x="0" y="0"/>
          <a:chExt cx="0" cy="0"/>
        </a:xfrm>
      </p:grpSpPr>
      <p:sp>
        <p:nvSpPr>
          <p:cNvPr id="17" name="Rectangle 7"/>
          <p:cNvSpPr>
            <a:spLocks noGrp="1"/>
          </p:cNvSpPr>
          <p:nvPr>
            <p:ph type="pic" sz="quarter" idx="26"/>
          </p:nvPr>
        </p:nvSpPr>
        <p:spPr>
          <a:xfrm>
            <a:off x="512134" y="3124200"/>
            <a:ext cx="2606040" cy="3276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23" name="Rectangle 7"/>
          <p:cNvSpPr>
            <a:spLocks noGrp="1"/>
          </p:cNvSpPr>
          <p:nvPr>
            <p:ph type="pic" sz="quarter" idx="29"/>
          </p:nvPr>
        </p:nvSpPr>
        <p:spPr>
          <a:xfrm>
            <a:off x="512134" y="228600"/>
            <a:ext cx="3962400" cy="27432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30" name="Rectangle 7"/>
          <p:cNvSpPr>
            <a:spLocks noGrp="1"/>
          </p:cNvSpPr>
          <p:nvPr>
            <p:ph type="pic" sz="quarter" idx="30"/>
          </p:nvPr>
        </p:nvSpPr>
        <p:spPr>
          <a:xfrm>
            <a:off x="4718374" y="228600"/>
            <a:ext cx="3962400" cy="27432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22" name="Rectangle 7"/>
          <p:cNvSpPr>
            <a:spLocks noGrp="1"/>
          </p:cNvSpPr>
          <p:nvPr>
            <p:ph type="pic" sz="quarter" idx="27"/>
          </p:nvPr>
        </p:nvSpPr>
        <p:spPr>
          <a:xfrm>
            <a:off x="3293434" y="3124200"/>
            <a:ext cx="2606040" cy="3276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31" name="Rectangle 7"/>
          <p:cNvSpPr>
            <a:spLocks noGrp="1"/>
          </p:cNvSpPr>
          <p:nvPr>
            <p:ph type="pic" sz="quarter" idx="28"/>
          </p:nvPr>
        </p:nvSpPr>
        <p:spPr>
          <a:xfrm>
            <a:off x="6074734" y="3124200"/>
            <a:ext cx="2606040" cy="3276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7" name="Rectangle 6"/>
          <p:cNvSpPr>
            <a:spLocks noGrp="1"/>
          </p:cNvSpPr>
          <p:nvPr>
            <p:ph type="dt" sz="half" idx="31"/>
          </p:nvPr>
        </p:nvSpPr>
        <p:spPr/>
        <p:txBody>
          <a:bodyPr/>
          <a:lstStyle/>
          <a:p>
            <a:fld id="{F30C84A2-23CF-44F5-B813-5187ED5C7D1C}" type="datetimeFigureOut">
              <a:rPr lang="en-US" sz="1200" smtClean="0">
                <a:solidFill>
                  <a:schemeClr val="tx2"/>
                </a:solidFill>
              </a:rPr>
              <a:pPr/>
              <a:t>5/7/20</a:t>
            </a:fld>
            <a:endParaRPr lang="en-US" dirty="0"/>
          </a:p>
        </p:txBody>
      </p:sp>
      <p:sp>
        <p:nvSpPr>
          <p:cNvPr id="8" name="Rectangle 7"/>
          <p:cNvSpPr>
            <a:spLocks noGrp="1"/>
          </p:cNvSpPr>
          <p:nvPr>
            <p:ph type="sldNum" sz="quarter" idx="32"/>
          </p:nvPr>
        </p:nvSpPr>
        <p:spPr/>
        <p:txBody>
          <a:bodyPr/>
          <a:lstStyle/>
          <a:p>
            <a:pPr algn="r"/>
            <a:fld id="{F99EC173-99AE-4773-AB25-02E469A13EAE}" type="slidenum">
              <a:rPr lang="en-US" sz="1200" smtClean="0">
                <a:solidFill>
                  <a:schemeClr val="tx2"/>
                </a:solidFill>
              </a:rPr>
              <a:pPr algn="r"/>
              <a:t>‹#›</a:t>
            </a:fld>
            <a:endParaRPr lang="en-US" dirty="0"/>
          </a:p>
        </p:txBody>
      </p:sp>
      <p:sp>
        <p:nvSpPr>
          <p:cNvPr id="9" name="Rectangle 8"/>
          <p:cNvSpPr>
            <a:spLocks noGrp="1"/>
          </p:cNvSpPr>
          <p:nvPr>
            <p:ph type="ftr" sz="quarter" idx="33"/>
          </p:nvPr>
        </p:nvSpPr>
        <p:spPr/>
        <p:txBody>
          <a:bodyPr/>
          <a:lstStyle/>
          <a:p>
            <a:endParaRPr lang="en-US" dirty="0"/>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Square with Caption">
    <p:spTree>
      <p:nvGrpSpPr>
        <p:cNvPr id="1" name=""/>
        <p:cNvGrpSpPr/>
        <p:nvPr/>
      </p:nvGrpSpPr>
      <p:grpSpPr>
        <a:xfrm>
          <a:off x="0" y="0"/>
          <a:ext cx="0" cy="0"/>
          <a:chOff x="0" y="0"/>
          <a:chExt cx="0" cy="0"/>
        </a:xfrm>
      </p:grpSpPr>
      <p:sp>
        <p:nvSpPr>
          <p:cNvPr id="4" name="W¥ل云玗İαЂôÁûÂÚ丫:Pïçtúrê Plå¢éhõlðér 表¥鷗字㌍ 表_W 3"/>
          <p:cNvSpPr>
            <a:spLocks noGrp="1" noChangeAspect="1"/>
          </p:cNvSpPr>
          <p:nvPr>
            <p:ph type="pic" sz="quarter" idx="10"/>
          </p:nvPr>
        </p:nvSpPr>
        <p:spPr>
          <a:xfrm>
            <a:off x="3050273" y="1600200"/>
            <a:ext cx="3198127" cy="32004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FontTx/>
              <a:buNone/>
            </a:pPr>
            <a:r>
              <a:rPr lang="en-US" sz="2400" i="0"/>
              <a:t>Drag picture to placeholder or click icon to add</a:t>
            </a:r>
            <a:endParaRPr lang="en-US" sz="2400" i="0" dirty="0"/>
          </a:p>
        </p:txBody>
      </p:sp>
      <p:sp>
        <p:nvSpPr>
          <p:cNvPr id="7" name="W¥ل云玗İαЂÕØÚáÛ丫:Téxt Plàçèhòlðêr 表¥鷗字㌍_W 6"/>
          <p:cNvSpPr>
            <a:spLocks noGrp="1"/>
          </p:cNvSpPr>
          <p:nvPr>
            <p:ph type="body" sz="quarter" idx="15" hasCustomPrompt="1"/>
          </p:nvPr>
        </p:nvSpPr>
        <p:spPr>
          <a:xfrm>
            <a:off x="3048000" y="4876800"/>
            <a:ext cx="3200400" cy="1295400"/>
          </a:xfrm>
        </p:spPr>
        <p:txBody>
          <a:bodyPr tIns="91440" rIns="9144" bIns="91440" anchor="t"/>
          <a:lstStyle>
            <a:lvl1pPr marL="0" marR="0" indent="0" algn="l">
              <a:buFontTx/>
              <a:buNone/>
              <a:defRPr sz="1800" i="0"/>
            </a:lvl1pPr>
            <a:extLst/>
          </a:lstStyle>
          <a:p>
            <a:pPr lvl="0"/>
            <a:r>
              <a:rPr lang="en-US" dirty="0"/>
              <a:t>Click to add caption</a:t>
            </a:r>
          </a:p>
        </p:txBody>
      </p:sp>
      <p:sp>
        <p:nvSpPr>
          <p:cNvPr id="5" name="Rectangle 4"/>
          <p:cNvSpPr>
            <a:spLocks noGrp="1"/>
          </p:cNvSpPr>
          <p:nvPr>
            <p:ph type="dt" sz="half" idx="16"/>
          </p:nvPr>
        </p:nvSpPr>
        <p:spPr/>
        <p:txBody>
          <a:bodyPr/>
          <a:lstStyle/>
          <a:p>
            <a:fld id="{F30C84A2-23CF-44F5-B813-5187ED5C7D1C}" type="datetimeFigureOut">
              <a:rPr lang="en-US" sz="1200" smtClean="0">
                <a:solidFill>
                  <a:schemeClr val="tx2"/>
                </a:solidFill>
              </a:rPr>
              <a:pPr/>
              <a:t>5/7/20</a:t>
            </a:fld>
            <a:endParaRPr lang="en-US" dirty="0"/>
          </a:p>
        </p:txBody>
      </p:sp>
      <p:sp>
        <p:nvSpPr>
          <p:cNvPr id="6" name="Rectangle 5"/>
          <p:cNvSpPr>
            <a:spLocks noGrp="1"/>
          </p:cNvSpPr>
          <p:nvPr>
            <p:ph type="sldNum" sz="quarter" idx="17"/>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8"/>
          </p:nvPr>
        </p:nvSpPr>
        <p:spPr/>
        <p:txBody>
          <a:bodyPr/>
          <a:lstStyle/>
          <a:p>
            <a:endParaRPr lang="en-US" dirty="0"/>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Up Square with Caption">
    <p:spTree>
      <p:nvGrpSpPr>
        <p:cNvPr id="1" name=""/>
        <p:cNvGrpSpPr/>
        <p:nvPr/>
      </p:nvGrpSpPr>
      <p:grpSpPr>
        <a:xfrm>
          <a:off x="0" y="0"/>
          <a:ext cx="0" cy="0"/>
          <a:chOff x="0" y="0"/>
          <a:chExt cx="0" cy="0"/>
        </a:xfrm>
      </p:grpSpPr>
      <p:sp>
        <p:nvSpPr>
          <p:cNvPr id="4" name="W¥ل云玗İαЂôÁûÂÚ丫:Pïçtúrê Plå¢éhõlðér 表¥鷗字㌍ 表_W 3"/>
          <p:cNvSpPr>
            <a:spLocks noGrp="1" noChangeAspect="1"/>
          </p:cNvSpPr>
          <p:nvPr>
            <p:ph type="pic" sz="quarter" idx="10"/>
          </p:nvPr>
        </p:nvSpPr>
        <p:spPr>
          <a:xfrm>
            <a:off x="4955273" y="1371600"/>
            <a:ext cx="3198127" cy="32004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FontTx/>
              <a:buNone/>
            </a:pPr>
            <a:r>
              <a:rPr lang="en-US" sz="2400" i="0"/>
              <a:t>Drag picture to placeholder or click icon to add</a:t>
            </a:r>
            <a:endParaRPr lang="en-US" sz="2400" i="0" dirty="0"/>
          </a:p>
        </p:txBody>
      </p:sp>
      <p:sp>
        <p:nvSpPr>
          <p:cNvPr id="6" name="W¥ل云玗İαЂôÁûÂÚ丫:Pïçtúrê Plå¢éhõlðér 表¥鷗字㌍ 表_W 5"/>
          <p:cNvSpPr>
            <a:spLocks noGrp="1" noChangeAspect="1"/>
          </p:cNvSpPr>
          <p:nvPr>
            <p:ph type="pic" sz="quarter" idx="14"/>
          </p:nvPr>
        </p:nvSpPr>
        <p:spPr>
          <a:xfrm>
            <a:off x="1143000" y="1371600"/>
            <a:ext cx="3198127" cy="32004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FontTx/>
              <a:buNone/>
            </a:pPr>
            <a:r>
              <a:rPr lang="en-US" sz="2400" i="0"/>
              <a:t>Drag picture to placeholder or click icon to add</a:t>
            </a:r>
            <a:endParaRPr lang="en-US" sz="2400" i="0" dirty="0"/>
          </a:p>
        </p:txBody>
      </p:sp>
      <p:sp>
        <p:nvSpPr>
          <p:cNvPr id="7" name="W¥ل云玗İαЂÕØÚáÛ丫:Téxt Plàçèhòlðêr 表¥鷗字㌍_W 6"/>
          <p:cNvSpPr>
            <a:spLocks noGrp="1"/>
          </p:cNvSpPr>
          <p:nvPr>
            <p:ph type="body" sz="quarter" idx="15" hasCustomPrompt="1"/>
          </p:nvPr>
        </p:nvSpPr>
        <p:spPr>
          <a:xfrm>
            <a:off x="4953000" y="4648200"/>
            <a:ext cx="3200400" cy="1295400"/>
          </a:xfrm>
        </p:spPr>
        <p:txBody>
          <a:bodyPr tIns="91440" rIns="9144" bIns="91440" anchor="t"/>
          <a:lstStyle>
            <a:lvl1pPr marL="0" marR="0" indent="0" algn="l">
              <a:buFontTx/>
              <a:buNone/>
              <a:defRPr sz="1800" i="0"/>
            </a:lvl1pPr>
            <a:extLst/>
          </a:lstStyle>
          <a:p>
            <a:pPr lvl="0"/>
            <a:r>
              <a:rPr lang="en-US" dirty="0"/>
              <a:t>Click to add caption</a:t>
            </a:r>
          </a:p>
        </p:txBody>
      </p:sp>
      <p:sp>
        <p:nvSpPr>
          <p:cNvPr id="8" name="W¥ل云玗İαЂÕØÚáÛ丫:Téxt Plàçèhòlðêr 表¥鷗字㌍_W 7"/>
          <p:cNvSpPr>
            <a:spLocks noGrp="1"/>
          </p:cNvSpPr>
          <p:nvPr>
            <p:ph type="body" sz="quarter" idx="16" hasCustomPrompt="1"/>
          </p:nvPr>
        </p:nvSpPr>
        <p:spPr>
          <a:xfrm>
            <a:off x="1143000" y="4648200"/>
            <a:ext cx="3200400" cy="1295400"/>
          </a:xfrm>
        </p:spPr>
        <p:txBody>
          <a:bodyPr tIns="91440" rIns="9144" bIns="91440" anchor="t"/>
          <a:lstStyle>
            <a:lvl1pPr marL="0" marR="0" indent="0" algn="l">
              <a:buFontTx/>
              <a:buNone/>
              <a:defRPr sz="1800" i="0"/>
            </a:lvl1pPr>
            <a:extLst/>
          </a:lstStyle>
          <a:p>
            <a:pPr lvl="0"/>
            <a:r>
              <a:rPr lang="en-US" dirty="0"/>
              <a:t>Click to add caption</a:t>
            </a:r>
          </a:p>
        </p:txBody>
      </p:sp>
      <p:sp>
        <p:nvSpPr>
          <p:cNvPr id="9" name="Rectangle 8"/>
          <p:cNvSpPr>
            <a:spLocks noGrp="1"/>
          </p:cNvSpPr>
          <p:nvPr>
            <p:ph type="dt" sz="half" idx="17"/>
          </p:nvPr>
        </p:nvSpPr>
        <p:spPr/>
        <p:txBody>
          <a:bodyPr/>
          <a:lstStyle/>
          <a:p>
            <a:fld id="{F30C84A2-23CF-44F5-B813-5187ED5C7D1C}" type="datetimeFigureOut">
              <a:rPr lang="en-US" sz="1200" smtClean="0">
                <a:solidFill>
                  <a:schemeClr val="tx2"/>
                </a:solidFill>
              </a:rPr>
              <a:pPr/>
              <a:t>5/7/20</a:t>
            </a:fld>
            <a:endParaRPr lang="en-US" dirty="0"/>
          </a:p>
        </p:txBody>
      </p:sp>
      <p:sp>
        <p:nvSpPr>
          <p:cNvPr id="10" name="Rectangle 9"/>
          <p:cNvSpPr>
            <a:spLocks noGrp="1"/>
          </p:cNvSpPr>
          <p:nvPr>
            <p:ph type="sldNum" sz="quarter" idx="18"/>
          </p:nvPr>
        </p:nvSpPr>
        <p:spPr/>
        <p:txBody>
          <a:bodyPr/>
          <a:lstStyle/>
          <a:p>
            <a:pPr algn="r"/>
            <a:fld id="{F99EC173-99AE-4773-AB25-02E469A13EAE}" type="slidenum">
              <a:rPr lang="en-US" sz="1200" smtClean="0">
                <a:solidFill>
                  <a:schemeClr val="tx2"/>
                </a:solidFill>
              </a:rPr>
              <a:pPr algn="r"/>
              <a:t>‹#›</a:t>
            </a:fld>
            <a:endParaRPr lang="en-US" dirty="0"/>
          </a:p>
        </p:txBody>
      </p:sp>
      <p:sp>
        <p:nvSpPr>
          <p:cNvPr id="11" name="Rectangle 10"/>
          <p:cNvSpPr>
            <a:spLocks noGrp="1"/>
          </p:cNvSpPr>
          <p:nvPr>
            <p:ph type="ftr" sz="quarter" idx="19"/>
          </p:nvPr>
        </p:nvSpPr>
        <p:spPr/>
        <p:txBody>
          <a:bodyPr/>
          <a:lstStyle/>
          <a:p>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Landscape with Caption">
    <p:spTree>
      <p:nvGrpSpPr>
        <p:cNvPr id="1" name=""/>
        <p:cNvGrpSpPr/>
        <p:nvPr/>
      </p:nvGrpSpPr>
      <p:grpSpPr>
        <a:xfrm>
          <a:off x="0" y="0"/>
          <a:ext cx="0" cy="0"/>
          <a:chOff x="0" y="0"/>
          <a:chExt cx="0" cy="0"/>
        </a:xfrm>
      </p:grpSpPr>
      <p:sp>
        <p:nvSpPr>
          <p:cNvPr id="5" name="Rectangle 9"/>
          <p:cNvSpPr>
            <a:spLocks noGrp="1" noChangeAspect="1"/>
          </p:cNvSpPr>
          <p:nvPr>
            <p:ph type="pic" sz="quarter" idx="10"/>
          </p:nvPr>
        </p:nvSpPr>
        <p:spPr>
          <a:xfrm>
            <a:off x="914400" y="294590"/>
            <a:ext cx="7467600" cy="56007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lstStyle>
            <a:lvl1pPr marL="0" marR="0" indent="1588" algn="ctr" rtl="0" latinLnBrk="0">
              <a:spcBef>
                <a:spcPct val="20000"/>
              </a:spcBef>
              <a:buFontTx/>
              <a:buNone/>
              <a:defRPr lang="en-US" i="0" smtClean="0">
                <a:solidFill>
                  <a:schemeClr val="tx1"/>
                </a:solidFill>
                <a:latin typeface="+mn-lt"/>
                <a:ea typeface="+mn-ea"/>
                <a:cs typeface="+mn-cs"/>
              </a:defRPr>
            </a:lvl1pPr>
            <a:extLst/>
          </a:lstStyle>
          <a:p>
            <a:pPr marL="0" marR="0" indent="1588" algn="ctr" rtl="0" latinLnBrk="0">
              <a:spcBef>
                <a:spcPct val="20000"/>
              </a:spcBef>
              <a:buFontTx/>
              <a:buNone/>
            </a:pPr>
            <a:r>
              <a:rPr lang="en-US" sz="2400" i="0">
                <a:solidFill>
                  <a:schemeClr val="tx1"/>
                </a:solidFill>
                <a:latin typeface="+mn-lt"/>
                <a:ea typeface="+mn-ea"/>
                <a:cs typeface="+mn-cs"/>
              </a:rPr>
              <a:t>Drag picture to placeholder or click icon to add</a:t>
            </a:r>
            <a:endParaRPr lang="en-US" i="0" dirty="0"/>
          </a:p>
        </p:txBody>
      </p:sp>
      <p:sp>
        <p:nvSpPr>
          <p:cNvPr id="7" name="Rectangle 5"/>
          <p:cNvSpPr>
            <a:spLocks noGrp="1"/>
          </p:cNvSpPr>
          <p:nvPr>
            <p:ph type="body" sz="quarter" idx="11" hasCustomPrompt="1"/>
          </p:nvPr>
        </p:nvSpPr>
        <p:spPr>
          <a:xfrm>
            <a:off x="914400" y="6019800"/>
            <a:ext cx="7467600" cy="381000"/>
          </a:xfrm>
        </p:spPr>
        <p:txBody>
          <a:bodyPr rIns="9144" anchor="t" anchorCtr="0">
            <a:noAutofit/>
          </a:bodyPr>
          <a:lstStyle>
            <a:lvl1pPr marL="0" marR="0" indent="0" algn="l" rtl="0" latinLnBrk="0">
              <a:spcBef>
                <a:spcPct val="20000"/>
              </a:spcBef>
              <a:buFontTx/>
              <a:buNone/>
              <a:defRPr sz="1800" i="0" baseline="0">
                <a:solidFill>
                  <a:schemeClr val="tx1"/>
                </a:solidFill>
                <a:latin typeface="+mn-lt"/>
                <a:ea typeface="+mn-ea"/>
                <a:cs typeface="+mn-cs"/>
              </a:defRPr>
            </a:lvl1pPr>
            <a:extLst/>
          </a:lstStyle>
          <a:p>
            <a:pPr lvl="0"/>
            <a:r>
              <a:rPr lang="en-US" dirty="0"/>
              <a:t>Click to add caption</a:t>
            </a:r>
          </a:p>
        </p:txBody>
      </p:sp>
      <p:sp>
        <p:nvSpPr>
          <p:cNvPr id="4" name="Rectangle 3"/>
          <p:cNvSpPr>
            <a:spLocks noGrp="1"/>
          </p:cNvSpPr>
          <p:nvPr>
            <p:ph type="dt" sz="half" idx="12"/>
          </p:nvPr>
        </p:nvSpPr>
        <p:spPr/>
        <p:txBody>
          <a:bodyPr/>
          <a:lstStyle/>
          <a:p>
            <a:fld id="{F30C84A2-23CF-44F5-B813-5187ED5C7D1C}" type="datetimeFigureOut">
              <a:rPr lang="en-US" sz="1200" smtClean="0">
                <a:solidFill>
                  <a:schemeClr val="tx2"/>
                </a:solidFill>
              </a:rPr>
              <a:pPr/>
              <a:t>5/7/20</a:t>
            </a:fld>
            <a:endParaRPr lang="en-US" dirty="0"/>
          </a:p>
        </p:txBody>
      </p:sp>
      <p:sp>
        <p:nvSpPr>
          <p:cNvPr id="6" name="Rectangle 5"/>
          <p:cNvSpPr>
            <a:spLocks noGrp="1"/>
          </p:cNvSpPr>
          <p:nvPr>
            <p:ph type="sldNum" sz="quarter" idx="13"/>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4"/>
          </p:nvPr>
        </p:nvSpPr>
        <p:spPr/>
        <p:txBody>
          <a:bodyPr/>
          <a:lstStyle/>
          <a:p>
            <a:endParaRPr lang="en-US" dirty="0"/>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anorama">
    <p:spTree>
      <p:nvGrpSpPr>
        <p:cNvPr id="1" name=""/>
        <p:cNvGrpSpPr/>
        <p:nvPr/>
      </p:nvGrpSpPr>
      <p:grpSpPr>
        <a:xfrm>
          <a:off x="0" y="0"/>
          <a:ext cx="0" cy="0"/>
          <a:chOff x="0" y="0"/>
          <a:chExt cx="0" cy="0"/>
        </a:xfrm>
      </p:grpSpPr>
      <p:sp>
        <p:nvSpPr>
          <p:cNvPr id="3" name="W¥ل云玗İαЂôÁûÂÚ丫:Pïçtúrê Plå¢éhõlðér 表¥鷗字㌍ 表_W 2"/>
          <p:cNvSpPr>
            <a:spLocks noGrp="1"/>
          </p:cNvSpPr>
          <p:nvPr>
            <p:ph type="pic" sz="quarter" idx="30"/>
          </p:nvPr>
        </p:nvSpPr>
        <p:spPr>
          <a:xfrm>
            <a:off x="457200" y="2057400"/>
            <a:ext cx="8229600" cy="27432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4" name="W¥ل云玗İαЂÕØÚáÛ丫:Téxt Plàçèhòlðêr 表¥鷗字㌍_W 3"/>
          <p:cNvSpPr>
            <a:spLocks noGrp="1"/>
          </p:cNvSpPr>
          <p:nvPr>
            <p:ph type="body" sz="quarter" idx="12" hasCustomPrompt="1"/>
          </p:nvPr>
        </p:nvSpPr>
        <p:spPr>
          <a:xfrm>
            <a:off x="457200" y="4876800"/>
            <a:ext cx="8229600" cy="1447800"/>
          </a:xfrm>
        </p:spPr>
        <p:txBody>
          <a:bodyPr tIns="91440" rIns="9144" bIns="91440" anchor="t"/>
          <a:lstStyle>
            <a:lvl1pPr marL="0" marR="0" indent="0" algn="l">
              <a:buFontTx/>
              <a:buNone/>
              <a:defRPr sz="1800" i="0"/>
            </a:lvl1pPr>
            <a:extLst/>
          </a:lstStyle>
          <a:p>
            <a:pPr lvl="0"/>
            <a:r>
              <a:rPr lang="en-US" dirty="0"/>
              <a:t>Click to add caption</a:t>
            </a:r>
          </a:p>
        </p:txBody>
      </p:sp>
      <p:sp>
        <p:nvSpPr>
          <p:cNvPr id="5" name="Rectangle 4"/>
          <p:cNvSpPr>
            <a:spLocks noGrp="1"/>
          </p:cNvSpPr>
          <p:nvPr>
            <p:ph type="dt" sz="half" idx="31"/>
          </p:nvPr>
        </p:nvSpPr>
        <p:spPr/>
        <p:txBody>
          <a:bodyPr/>
          <a:lstStyle/>
          <a:p>
            <a:fld id="{F30C84A2-23CF-44F5-B813-5187ED5C7D1C}" type="datetimeFigureOut">
              <a:rPr lang="en-US" sz="1200" smtClean="0">
                <a:solidFill>
                  <a:schemeClr val="tx2"/>
                </a:solidFill>
              </a:rPr>
              <a:pPr/>
              <a:t>5/7/20</a:t>
            </a:fld>
            <a:endParaRPr lang="en-US" dirty="0"/>
          </a:p>
        </p:txBody>
      </p:sp>
      <p:sp>
        <p:nvSpPr>
          <p:cNvPr id="6" name="Rectangle 5"/>
          <p:cNvSpPr>
            <a:spLocks noGrp="1"/>
          </p:cNvSpPr>
          <p:nvPr>
            <p:ph type="sldNum" sz="quarter" idx="32"/>
          </p:nvPr>
        </p:nvSpPr>
        <p:spPr/>
        <p:txBody>
          <a:bodyPr/>
          <a:lstStyle/>
          <a:p>
            <a:pPr algn="r"/>
            <a:fld id="{F99EC173-99AE-4773-AB25-02E469A13EAE}" type="slidenum">
              <a:rPr lang="en-US" sz="1200" smtClean="0">
                <a:solidFill>
                  <a:schemeClr val="tx2"/>
                </a:solidFill>
              </a:rPr>
              <a:pPr algn="r"/>
              <a:t>‹#›</a:t>
            </a:fld>
            <a:endParaRPr lang="en-US" dirty="0"/>
          </a:p>
        </p:txBody>
      </p:sp>
      <p:sp>
        <p:nvSpPr>
          <p:cNvPr id="7" name="Rectangle 6"/>
          <p:cNvSpPr>
            <a:spLocks noGrp="1"/>
          </p:cNvSpPr>
          <p:nvPr>
            <p:ph type="ftr" sz="quarter" idx="33"/>
          </p:nvPr>
        </p:nvSpPr>
        <p:spPr/>
        <p:txBody>
          <a:bodyPr/>
          <a:lstStyle/>
          <a:p>
            <a:endParaRPr lang="en-US" dirty="0"/>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3" name="Rectangle 13"/>
          <p:cNvSpPr>
            <a:spLocks noGrp="1"/>
          </p:cNvSpPr>
          <p:nvPr>
            <p:ph type="title"/>
          </p:nvPr>
        </p:nvSpPr>
        <p:spPr/>
        <p:txBody>
          <a:bodyPr anchor="ctr"/>
          <a:lstStyle/>
          <a:p>
            <a:r>
              <a:rPr lang="en-US" noProof="1"/>
              <a:t>Click to edit Master title style</a:t>
            </a:r>
            <a:endParaRPr lang="en-US"/>
          </a:p>
        </p:txBody>
      </p:sp>
      <p:sp>
        <p:nvSpPr>
          <p:cNvPr id="14" name="Rectangle 6"/>
          <p:cNvSpPr>
            <a:spLocks noGrp="1"/>
          </p:cNvSpPr>
          <p:nvPr>
            <p:ph idx="1"/>
          </p:nvPr>
        </p:nvSpPr>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en-US"/>
          </a:p>
        </p:txBody>
      </p:sp>
      <p:sp>
        <p:nvSpPr>
          <p:cNvPr id="2" name="Rectangle 7"/>
          <p:cNvSpPr>
            <a:spLocks noGrp="1"/>
          </p:cNvSpPr>
          <p:nvPr>
            <p:ph type="dt" sz="half" idx="10"/>
          </p:nvPr>
        </p:nvSpPr>
        <p:spPr/>
        <p:txBody>
          <a:bodyPr/>
          <a:lstStyle/>
          <a:p>
            <a:fld id="{ACB2EC6F-6501-4E04-BD6C-A8A6CABB2C5B}" type="datetimeFigureOut">
              <a:rPr lang="en-US" smtClean="0"/>
              <a:pPr/>
              <a:t>5/7/20</a:t>
            </a:fld>
            <a:endParaRPr lang="en-US" dirty="0"/>
          </a:p>
        </p:txBody>
      </p:sp>
      <p:sp>
        <p:nvSpPr>
          <p:cNvPr id="27" name="Rectangle 19"/>
          <p:cNvSpPr>
            <a:spLocks noGrp="1"/>
          </p:cNvSpPr>
          <p:nvPr>
            <p:ph type="ftr" sz="quarter" idx="11"/>
          </p:nvPr>
        </p:nvSpPr>
        <p:spPr/>
        <p:txBody>
          <a:bodyPr/>
          <a:lstStyle/>
          <a:p>
            <a:endParaRPr lang="en-US" dirty="0"/>
          </a:p>
        </p:txBody>
      </p:sp>
      <p:sp>
        <p:nvSpPr>
          <p:cNvPr id="24" name="Rectangle 26"/>
          <p:cNvSpPr>
            <a:spLocks noGrp="1"/>
          </p:cNvSpPr>
          <p:nvPr>
            <p:ph type="sldNum" sz="quarter" idx="12"/>
          </p:nvPr>
        </p:nvSpPr>
        <p:spPr/>
        <p:txBody>
          <a:bodyPr/>
          <a:lstStyle/>
          <a:p>
            <a:fld id="{963B0023-0CED-47F7-85AE-654F0B232C29}"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reserve="1">
  <p:cSld name="Portrait with Caption">
    <p:spTree>
      <p:nvGrpSpPr>
        <p:cNvPr id="1" name=""/>
        <p:cNvGrpSpPr/>
        <p:nvPr/>
      </p:nvGrpSpPr>
      <p:grpSpPr>
        <a:xfrm>
          <a:off x="0" y="0"/>
          <a:ext cx="0" cy="0"/>
          <a:chOff x="0" y="0"/>
          <a:chExt cx="0" cy="0"/>
        </a:xfrm>
      </p:grpSpPr>
      <p:sp>
        <p:nvSpPr>
          <p:cNvPr id="11" name="Rectangle 8"/>
          <p:cNvSpPr>
            <a:spLocks noGrp="1"/>
          </p:cNvSpPr>
          <p:nvPr>
            <p:ph type="pic" sz="quarter" idx="10"/>
          </p:nvPr>
        </p:nvSpPr>
        <p:spPr>
          <a:xfrm>
            <a:off x="419375" y="233241"/>
            <a:ext cx="4640305" cy="61722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FontTx/>
              <a:buNone/>
            </a:pPr>
            <a:r>
              <a:rPr lang="en-US" i="0"/>
              <a:t>Drag picture to placeholder or click icon to add</a:t>
            </a:r>
            <a:endParaRPr lang="en-US" i="0" dirty="0"/>
          </a:p>
        </p:txBody>
      </p:sp>
      <p:sp>
        <p:nvSpPr>
          <p:cNvPr id="13" name="Rectangle 6"/>
          <p:cNvSpPr>
            <a:spLocks noGrp="1"/>
          </p:cNvSpPr>
          <p:nvPr>
            <p:ph type="body" sz="quarter" idx="11" hasCustomPrompt="1"/>
          </p:nvPr>
        </p:nvSpPr>
        <p:spPr>
          <a:xfrm>
            <a:off x="5257800" y="3048000"/>
            <a:ext cx="3505200" cy="3352800"/>
          </a:xfrm>
        </p:spPr>
        <p:txBody>
          <a:bodyPr tIns="91440" bIns="91440" anchor="b" anchorCtr="0">
            <a:noAutofit/>
          </a:bodyPr>
          <a:lstStyle>
            <a:lvl1pPr marL="0" marR="0" indent="0" algn="l" rtl="0" latinLnBrk="0">
              <a:spcBef>
                <a:spcPct val="20000"/>
              </a:spcBef>
              <a:buFontTx/>
              <a:buNone/>
              <a:defRPr sz="1800" i="0" baseline="0">
                <a:solidFill>
                  <a:schemeClr val="tx1"/>
                </a:solidFill>
                <a:latin typeface="+mn-lt"/>
                <a:ea typeface="+mn-ea"/>
                <a:cs typeface="+mn-cs"/>
              </a:defRPr>
            </a:lvl1pPr>
            <a:extLst/>
          </a:lstStyle>
          <a:p>
            <a:pPr lvl="0"/>
            <a:r>
              <a:rPr lang="en-US" dirty="0"/>
              <a:t>Click to add caption</a:t>
            </a:r>
          </a:p>
        </p:txBody>
      </p:sp>
      <p:sp>
        <p:nvSpPr>
          <p:cNvPr id="4" name="Rectangle 3"/>
          <p:cNvSpPr>
            <a:spLocks noGrp="1"/>
          </p:cNvSpPr>
          <p:nvPr>
            <p:ph type="dt" sz="half" idx="12"/>
          </p:nvPr>
        </p:nvSpPr>
        <p:spPr/>
        <p:txBody>
          <a:bodyPr/>
          <a:lstStyle/>
          <a:p>
            <a:fld id="{F30C84A2-23CF-44F5-B813-5187ED5C7D1C}" type="datetimeFigureOut">
              <a:rPr lang="en-US" sz="1200" smtClean="0">
                <a:solidFill>
                  <a:schemeClr val="tx2"/>
                </a:solidFill>
              </a:rPr>
              <a:pPr/>
              <a:t>5/7/20</a:t>
            </a:fld>
            <a:endParaRPr lang="en-US" dirty="0"/>
          </a:p>
        </p:txBody>
      </p:sp>
      <p:sp>
        <p:nvSpPr>
          <p:cNvPr id="5" name="Rectangle 4"/>
          <p:cNvSpPr>
            <a:spLocks noGrp="1"/>
          </p:cNvSpPr>
          <p:nvPr>
            <p:ph type="sldNum" sz="quarter" idx="13"/>
          </p:nvPr>
        </p:nvSpPr>
        <p:spPr/>
        <p:txBody>
          <a:bodyPr/>
          <a:lstStyle/>
          <a:p>
            <a:pPr algn="r"/>
            <a:fld id="{F99EC173-99AE-4773-AB25-02E469A13EAE}" type="slidenum">
              <a:rPr lang="en-US" sz="1200" smtClean="0">
                <a:solidFill>
                  <a:schemeClr val="tx2"/>
                </a:solidFill>
              </a:rPr>
              <a:pPr algn="r"/>
              <a:t>‹#›</a:t>
            </a:fld>
            <a:endParaRPr lang="en-US" dirty="0"/>
          </a:p>
        </p:txBody>
      </p:sp>
      <p:sp>
        <p:nvSpPr>
          <p:cNvPr id="6" name="Rectangle 5"/>
          <p:cNvSpPr>
            <a:spLocks noGrp="1"/>
          </p:cNvSpPr>
          <p:nvPr>
            <p:ph type="ftr" sz="quarter" idx="14"/>
          </p:nvPr>
        </p:nvSpPr>
        <p:spPr/>
        <p:txBody>
          <a:bodyPr/>
          <a:lstStyle/>
          <a:p>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Landscape (Fullscreen)">
    <p:spTree>
      <p:nvGrpSpPr>
        <p:cNvPr id="1" name=""/>
        <p:cNvGrpSpPr/>
        <p:nvPr/>
      </p:nvGrpSpPr>
      <p:grpSpPr>
        <a:xfrm>
          <a:off x="0" y="0"/>
          <a:ext cx="0" cy="0"/>
          <a:chOff x="0" y="0"/>
          <a:chExt cx="0" cy="0"/>
        </a:xfrm>
      </p:grpSpPr>
      <p:sp>
        <p:nvSpPr>
          <p:cNvPr id="15" name="Rectangle 6"/>
          <p:cNvSpPr>
            <a:spLocks noGrp="1" noChangeAspect="1"/>
          </p:cNvSpPr>
          <p:nvPr>
            <p:ph type="pic" sz="quarter" idx="10" hasCustomPrompt="1"/>
          </p:nvPr>
        </p:nvSpPr>
        <p:spPr>
          <a:xfrm>
            <a:off x="0" y="0"/>
            <a:ext cx="9144000" cy="6858000"/>
          </a:xfrm>
          <a:noFill/>
          <a:ln w="25400" cap="rnd" cmpd="sng" algn="ctr">
            <a:noFill/>
            <a:prstDash val="solid"/>
          </a:ln>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a:buFontTx/>
              <a:buNone/>
            </a:pPr>
            <a:r>
              <a:rPr lang="en-US" i="0" dirty="0"/>
              <a:t>Click icon</a:t>
            </a:r>
            <a:r>
              <a:rPr lang="en-US" i="0" baseline="0" dirty="0"/>
              <a:t> to add </a:t>
            </a:r>
            <a:r>
              <a:rPr lang="en-US" i="0" dirty="0"/>
              <a:t>full page picture</a:t>
            </a:r>
            <a:endParaRPr lang="en-US" i="0" baseline="0" dirty="0"/>
          </a:p>
          <a:p>
            <a:pPr marL="0" marR="0" indent="0" algn="ctr">
              <a:buFontTx/>
              <a:buNone/>
            </a:pPr>
            <a:endParaRPr lang="en-US" i="0" dirty="0"/>
          </a:p>
          <a:p>
            <a:pPr algn="ctr">
              <a:buFontTx/>
              <a:buNone/>
            </a:pPr>
            <a:endParaRPr lang="en-US" i="0" dirty="0"/>
          </a:p>
          <a:p>
            <a:pPr algn="ctr">
              <a:buFontTx/>
              <a:buNone/>
            </a:pPr>
            <a:endParaRPr lang="en-US" i="0"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Album Section">
    <p:spTree>
      <p:nvGrpSpPr>
        <p:cNvPr id="1" name=""/>
        <p:cNvGrpSpPr/>
        <p:nvPr/>
      </p:nvGrpSpPr>
      <p:grpSpPr>
        <a:xfrm>
          <a:off x="0" y="0"/>
          <a:ext cx="0" cy="0"/>
          <a:chOff x="0" y="0"/>
          <a:chExt cx="0" cy="0"/>
        </a:xfrm>
      </p:grpSpPr>
      <p:sp>
        <p:nvSpPr>
          <p:cNvPr id="17" name="Rectangle 2"/>
          <p:cNvSpPr>
            <a:spLocks noGrp="1"/>
          </p:cNvSpPr>
          <p:nvPr>
            <p:ph type="title" hasCustomPrompt="1"/>
          </p:nvPr>
        </p:nvSpPr>
        <p:spPr>
          <a:xfrm>
            <a:off x="752670" y="4572000"/>
            <a:ext cx="7781730" cy="990600"/>
          </a:xfrm>
        </p:spPr>
        <p:txBody>
          <a:bodyPr vert="horz" bIns="0" anchor="b" anchorCtr="0"/>
          <a:lstStyle>
            <a:lvl1pPr>
              <a:defRPr baseline="0"/>
            </a:lvl1pPr>
            <a:extLst/>
          </a:lstStyle>
          <a:p>
            <a:r>
              <a:rPr lang="en-US" dirty="0"/>
              <a:t>Click to add section title</a:t>
            </a:r>
          </a:p>
        </p:txBody>
      </p:sp>
      <p:sp>
        <p:nvSpPr>
          <p:cNvPr id="27" name="Rectangle 11"/>
          <p:cNvSpPr>
            <a:spLocks noGrp="1"/>
          </p:cNvSpPr>
          <p:nvPr>
            <p:ph type="body" sz="quarter" idx="14" hasCustomPrompt="1"/>
          </p:nvPr>
        </p:nvSpPr>
        <p:spPr>
          <a:xfrm>
            <a:off x="752670" y="5600700"/>
            <a:ext cx="7772400" cy="838200"/>
          </a:xfrm>
        </p:spPr>
        <p:txBody>
          <a:bodyPr vert="horz" tIns="0"/>
          <a:lstStyle>
            <a:lvl1pPr>
              <a:buFontTx/>
              <a:buNone/>
              <a:defRPr sz="1800"/>
            </a:lvl1pPr>
            <a:extLst/>
          </a:lstStyle>
          <a:p>
            <a:pPr lvl="0"/>
            <a:r>
              <a:rPr lang="en-US" dirty="0"/>
              <a:t>Click to add subtitle</a:t>
            </a:r>
          </a:p>
        </p:txBody>
      </p:sp>
      <p:sp>
        <p:nvSpPr>
          <p:cNvPr id="7" name="Rectangle 6"/>
          <p:cNvSpPr>
            <a:spLocks noGrp="1"/>
          </p:cNvSpPr>
          <p:nvPr>
            <p:ph type="pic" sz="quarter" idx="11"/>
          </p:nvPr>
        </p:nvSpPr>
        <p:spPr>
          <a:xfrm>
            <a:off x="786338" y="2140695"/>
            <a:ext cx="2286000" cy="2286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lstStyle/>
          <a:p>
            <a:pPr algn="ctr">
              <a:buFontTx/>
              <a:buNone/>
            </a:pPr>
            <a:r>
              <a:rPr lang="en-US" sz="2000"/>
              <a:t>Drag picture to placeholder or click icon to add</a:t>
            </a:r>
            <a:endParaRPr lang="en-US" sz="2000" dirty="0"/>
          </a:p>
        </p:txBody>
      </p:sp>
      <p:sp>
        <p:nvSpPr>
          <p:cNvPr id="18" name="Rectangle 6"/>
          <p:cNvSpPr>
            <a:spLocks noGrp="1"/>
          </p:cNvSpPr>
          <p:nvPr>
            <p:ph type="pic" sz="quarter" idx="15"/>
          </p:nvPr>
        </p:nvSpPr>
        <p:spPr>
          <a:xfrm>
            <a:off x="3474604" y="2140695"/>
            <a:ext cx="2286000" cy="2286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lstStyle/>
          <a:p>
            <a:pPr algn="ctr">
              <a:buFontTx/>
              <a:buNone/>
            </a:pPr>
            <a:r>
              <a:rPr lang="en-US" sz="2000"/>
              <a:t>Drag picture to placeholder or click icon to add</a:t>
            </a:r>
            <a:endParaRPr lang="en-US" sz="2000" dirty="0"/>
          </a:p>
        </p:txBody>
      </p:sp>
      <p:sp>
        <p:nvSpPr>
          <p:cNvPr id="2" name="Rectangle 6"/>
          <p:cNvSpPr>
            <a:spLocks noGrp="1"/>
          </p:cNvSpPr>
          <p:nvPr>
            <p:ph type="pic" sz="quarter" idx="16"/>
          </p:nvPr>
        </p:nvSpPr>
        <p:spPr>
          <a:xfrm>
            <a:off x="6162870" y="2140695"/>
            <a:ext cx="2286000" cy="2286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lstStyle/>
          <a:p>
            <a:pPr algn="ctr">
              <a:buFontTx/>
              <a:buNone/>
            </a:pPr>
            <a:r>
              <a:rPr lang="en-US" sz="2000"/>
              <a:t>Drag picture to placeholder or click icon to add</a:t>
            </a:r>
            <a:endParaRPr lang="en-US" sz="2000" dirty="0"/>
          </a:p>
        </p:txBody>
      </p:sp>
      <p:sp>
        <p:nvSpPr>
          <p:cNvPr id="8" name="Rectangle 7"/>
          <p:cNvSpPr>
            <a:spLocks noGrp="1"/>
          </p:cNvSpPr>
          <p:nvPr>
            <p:ph type="dt" sz="half" idx="17"/>
          </p:nvPr>
        </p:nvSpPr>
        <p:spPr/>
        <p:txBody>
          <a:bodyPr/>
          <a:lstStyle/>
          <a:p>
            <a:fld id="{F30C84A2-23CF-44F5-B813-5187ED5C7D1C}" type="datetimeFigureOut">
              <a:rPr lang="en-US" sz="1200" smtClean="0">
                <a:solidFill>
                  <a:schemeClr val="tx2"/>
                </a:solidFill>
              </a:rPr>
              <a:pPr/>
              <a:t>5/7/20</a:t>
            </a:fld>
            <a:endParaRPr lang="en-US" dirty="0"/>
          </a:p>
        </p:txBody>
      </p:sp>
      <p:sp>
        <p:nvSpPr>
          <p:cNvPr id="9" name="Rectangle 8"/>
          <p:cNvSpPr>
            <a:spLocks noGrp="1"/>
          </p:cNvSpPr>
          <p:nvPr>
            <p:ph type="sldNum" sz="quarter" idx="18"/>
          </p:nvPr>
        </p:nvSpPr>
        <p:spPr/>
        <p:txBody>
          <a:bodyPr/>
          <a:lstStyle/>
          <a:p>
            <a:pPr algn="r"/>
            <a:fld id="{F99EC173-99AE-4773-AB25-02E469A13EAE}" type="slidenum">
              <a:rPr lang="en-US" sz="1200" smtClean="0">
                <a:solidFill>
                  <a:schemeClr val="tx2"/>
                </a:solidFill>
              </a:rPr>
              <a:pPr algn="r"/>
              <a:t>‹#›</a:t>
            </a:fld>
            <a:endParaRPr lang="en-US" dirty="0"/>
          </a:p>
        </p:txBody>
      </p:sp>
      <p:sp>
        <p:nvSpPr>
          <p:cNvPr id="10" name="Rectangle 9"/>
          <p:cNvSpPr>
            <a:spLocks noGrp="1"/>
          </p:cNvSpPr>
          <p:nvPr>
            <p:ph type="ftr" sz="quarter" idx="19"/>
          </p:nvPr>
        </p:nvSpPr>
        <p:spPr/>
        <p:txBody>
          <a:bodyPr/>
          <a:lstStyle/>
          <a:p>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ColTx" preserve="1">
  <p:cSld name="2-Up Portrait with Captions">
    <p:spTree>
      <p:nvGrpSpPr>
        <p:cNvPr id="1" name=""/>
        <p:cNvGrpSpPr/>
        <p:nvPr/>
      </p:nvGrpSpPr>
      <p:grpSpPr>
        <a:xfrm>
          <a:off x="0" y="0"/>
          <a:ext cx="0" cy="0"/>
          <a:chOff x="0" y="0"/>
          <a:chExt cx="0" cy="0"/>
        </a:xfrm>
      </p:grpSpPr>
      <p:sp>
        <p:nvSpPr>
          <p:cNvPr id="20" name="Rectangle 8"/>
          <p:cNvSpPr>
            <a:spLocks noGrp="1" noChangeAspect="1"/>
          </p:cNvSpPr>
          <p:nvPr>
            <p:ph type="pic" sz="quarter" idx="10"/>
          </p:nvPr>
        </p:nvSpPr>
        <p:spPr>
          <a:xfrm>
            <a:off x="4722047" y="609600"/>
            <a:ext cx="3431353" cy="4575141"/>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FontTx/>
              <a:buNone/>
            </a:pPr>
            <a:r>
              <a:rPr lang="en-US" sz="2400" i="0"/>
              <a:t>Drag picture to placeholder or click icon to add</a:t>
            </a:r>
            <a:endParaRPr lang="en-US" sz="2400" i="0" dirty="0"/>
          </a:p>
        </p:txBody>
      </p:sp>
      <p:sp>
        <p:nvSpPr>
          <p:cNvPr id="11" name="Rectangle 8"/>
          <p:cNvSpPr>
            <a:spLocks noGrp="1" noChangeAspect="1"/>
          </p:cNvSpPr>
          <p:nvPr>
            <p:ph type="pic" sz="quarter" idx="11"/>
          </p:nvPr>
        </p:nvSpPr>
        <p:spPr>
          <a:xfrm>
            <a:off x="1066800" y="609600"/>
            <a:ext cx="3429000" cy="4572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FontTx/>
              <a:buNone/>
            </a:pPr>
            <a:r>
              <a:rPr lang="en-US" sz="2400" i="0"/>
              <a:t>Drag picture to placeholder or click icon to add</a:t>
            </a:r>
            <a:endParaRPr lang="en-US" sz="2400" i="0" dirty="0"/>
          </a:p>
        </p:txBody>
      </p:sp>
      <p:sp>
        <p:nvSpPr>
          <p:cNvPr id="3" name="Rectangle 7"/>
          <p:cNvSpPr>
            <a:spLocks noGrp="1"/>
          </p:cNvSpPr>
          <p:nvPr>
            <p:ph type="body" sz="quarter" idx="14" hasCustomPrompt="1"/>
          </p:nvPr>
        </p:nvSpPr>
        <p:spPr>
          <a:xfrm>
            <a:off x="1066800" y="5334000"/>
            <a:ext cx="3429000" cy="1066800"/>
          </a:xfrm>
        </p:spPr>
        <p:txBody>
          <a:bodyPr lIns="91440" rIns="9144"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extLst/>
          </a:lstStyle>
          <a:p>
            <a:pPr lvl="0"/>
            <a:r>
              <a:rPr lang="en-US" dirty="0"/>
              <a:t>Click to add caption</a:t>
            </a:r>
          </a:p>
        </p:txBody>
      </p:sp>
      <p:sp>
        <p:nvSpPr>
          <p:cNvPr id="19" name="Rectangle 7"/>
          <p:cNvSpPr>
            <a:spLocks noGrp="1"/>
          </p:cNvSpPr>
          <p:nvPr>
            <p:ph type="body" sz="quarter" idx="15" hasCustomPrompt="1"/>
          </p:nvPr>
        </p:nvSpPr>
        <p:spPr>
          <a:xfrm>
            <a:off x="4724400" y="5334000"/>
            <a:ext cx="3429000" cy="1066800"/>
          </a:xfrm>
        </p:spPr>
        <p:txBody>
          <a:bodyPr lIns="91440" rIns="9144"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extLst/>
          </a:lstStyle>
          <a:p>
            <a:pPr lvl="0"/>
            <a:r>
              <a:rPr lang="en-US" dirty="0"/>
              <a:t>Click to add caption</a:t>
            </a:r>
          </a:p>
        </p:txBody>
      </p:sp>
      <p:sp>
        <p:nvSpPr>
          <p:cNvPr id="6" name="Rectangle 5"/>
          <p:cNvSpPr>
            <a:spLocks noGrp="1"/>
          </p:cNvSpPr>
          <p:nvPr>
            <p:ph type="dt" sz="half" idx="16"/>
          </p:nvPr>
        </p:nvSpPr>
        <p:spPr/>
        <p:txBody>
          <a:bodyPr/>
          <a:lstStyle/>
          <a:p>
            <a:fld id="{F30C84A2-23CF-44F5-B813-5187ED5C7D1C}" type="datetimeFigureOut">
              <a:rPr lang="en-US" sz="1200" smtClean="0">
                <a:solidFill>
                  <a:schemeClr val="tx2"/>
                </a:solidFill>
              </a:rPr>
              <a:pPr/>
              <a:t>5/7/20</a:t>
            </a:fld>
            <a:endParaRPr lang="en-US" dirty="0"/>
          </a:p>
        </p:txBody>
      </p:sp>
      <p:sp>
        <p:nvSpPr>
          <p:cNvPr id="7" name="Rectangle 6"/>
          <p:cNvSpPr>
            <a:spLocks noGrp="1"/>
          </p:cNvSpPr>
          <p:nvPr>
            <p:ph type="sldNum" sz="quarter" idx="17"/>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8"/>
          </p:nvPr>
        </p:nvSpPr>
        <p:spPr/>
        <p:txBody>
          <a:bodyPr/>
          <a:lstStyle/>
          <a:p>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Up Landscape with Captions">
    <p:spTree>
      <p:nvGrpSpPr>
        <p:cNvPr id="1" name=""/>
        <p:cNvGrpSpPr/>
        <p:nvPr/>
      </p:nvGrpSpPr>
      <p:grpSpPr>
        <a:xfrm>
          <a:off x="0" y="0"/>
          <a:ext cx="0" cy="0"/>
          <a:chOff x="0" y="0"/>
          <a:chExt cx="0" cy="0"/>
        </a:xfrm>
      </p:grpSpPr>
      <p:sp>
        <p:nvSpPr>
          <p:cNvPr id="23" name="Rectangle 7"/>
          <p:cNvSpPr>
            <a:spLocks noGrp="1" noChangeAspect="1"/>
          </p:cNvSpPr>
          <p:nvPr>
            <p:ph type="pic" sz="quarter" idx="13"/>
          </p:nvPr>
        </p:nvSpPr>
        <p:spPr>
          <a:xfrm>
            <a:off x="4648200" y="1676400"/>
            <a:ext cx="4038600" cy="302895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25" name="Rectangle 7"/>
          <p:cNvSpPr>
            <a:spLocks noGrp="1" noChangeAspect="1"/>
          </p:cNvSpPr>
          <p:nvPr>
            <p:ph type="pic" sz="quarter" idx="14"/>
          </p:nvPr>
        </p:nvSpPr>
        <p:spPr>
          <a:xfrm>
            <a:off x="457200" y="1676400"/>
            <a:ext cx="4038600" cy="302895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0" algn="ctr" rtl="0" latinLnBrk="0">
              <a:buFontTx/>
              <a:buNone/>
            </a:pPr>
            <a:r>
              <a:rPr lang="en-US"/>
              <a:t>Drag picture to placeholder or click icon to add</a:t>
            </a:r>
            <a:endParaRPr lang="en-US" dirty="0"/>
          </a:p>
        </p:txBody>
      </p:sp>
      <p:sp>
        <p:nvSpPr>
          <p:cNvPr id="8" name="Rectangle 7"/>
          <p:cNvSpPr>
            <a:spLocks noGrp="1"/>
          </p:cNvSpPr>
          <p:nvPr>
            <p:ph type="body" sz="quarter" idx="16" hasCustomPrompt="1"/>
          </p:nvPr>
        </p:nvSpPr>
        <p:spPr>
          <a:xfrm>
            <a:off x="457200" y="4857750"/>
            <a:ext cx="4038600" cy="1238250"/>
          </a:xfrm>
        </p:spPr>
        <p:txBody>
          <a:bodyPr rIns="9144"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extLst/>
          </a:lstStyle>
          <a:p>
            <a:pPr lvl="0"/>
            <a:r>
              <a:rPr lang="en-US" dirty="0"/>
              <a:t>Click to add caption</a:t>
            </a:r>
          </a:p>
        </p:txBody>
      </p:sp>
      <p:sp>
        <p:nvSpPr>
          <p:cNvPr id="19" name="Rectangle 7"/>
          <p:cNvSpPr>
            <a:spLocks noGrp="1"/>
          </p:cNvSpPr>
          <p:nvPr>
            <p:ph type="body" sz="quarter" idx="17" hasCustomPrompt="1"/>
          </p:nvPr>
        </p:nvSpPr>
        <p:spPr>
          <a:xfrm>
            <a:off x="4648200" y="4857750"/>
            <a:ext cx="4038600" cy="1238250"/>
          </a:xfrm>
        </p:spPr>
        <p:txBody>
          <a:bodyPr rIns="9144"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extLst/>
          </a:lstStyle>
          <a:p>
            <a:pPr lvl="0"/>
            <a:r>
              <a:rPr lang="en-US" dirty="0"/>
              <a:t>Click to add caption</a:t>
            </a:r>
          </a:p>
        </p:txBody>
      </p:sp>
      <p:sp>
        <p:nvSpPr>
          <p:cNvPr id="6" name="Rectangle 5"/>
          <p:cNvSpPr>
            <a:spLocks noGrp="1"/>
          </p:cNvSpPr>
          <p:nvPr>
            <p:ph type="dt" sz="half" idx="18"/>
          </p:nvPr>
        </p:nvSpPr>
        <p:spPr/>
        <p:txBody>
          <a:bodyPr/>
          <a:lstStyle/>
          <a:p>
            <a:fld id="{F30C84A2-23CF-44F5-B813-5187ED5C7D1C}" type="datetimeFigureOut">
              <a:rPr lang="en-US" sz="1200" smtClean="0">
                <a:solidFill>
                  <a:schemeClr val="tx2"/>
                </a:solidFill>
              </a:rPr>
              <a:pPr/>
              <a:t>5/7/20</a:t>
            </a:fld>
            <a:endParaRPr lang="en-US" dirty="0"/>
          </a:p>
        </p:txBody>
      </p:sp>
      <p:sp>
        <p:nvSpPr>
          <p:cNvPr id="7" name="Rectangle 6"/>
          <p:cNvSpPr>
            <a:spLocks noGrp="1"/>
          </p:cNvSpPr>
          <p:nvPr>
            <p:ph type="sldNum" sz="quarter" idx="19"/>
          </p:nvPr>
        </p:nvSpPr>
        <p:spPr/>
        <p:txBody>
          <a:bodyPr/>
          <a:lstStyle/>
          <a:p>
            <a:pPr algn="r"/>
            <a:fld id="{F99EC173-99AE-4773-AB25-02E469A13EAE}" type="slidenum">
              <a:rPr lang="en-US" sz="1200" smtClean="0">
                <a:solidFill>
                  <a:schemeClr val="tx2"/>
                </a:solidFill>
              </a:rPr>
              <a:pPr algn="r"/>
              <a:t>‹#›</a:t>
            </a:fld>
            <a:endParaRPr lang="en-US" dirty="0"/>
          </a:p>
        </p:txBody>
      </p:sp>
      <p:sp>
        <p:nvSpPr>
          <p:cNvPr id="9" name="Rectangle 8"/>
          <p:cNvSpPr>
            <a:spLocks noGrp="1"/>
          </p:cNvSpPr>
          <p:nvPr>
            <p:ph type="ftr" sz="quarter" idx="20"/>
          </p:nvPr>
        </p:nvSpPr>
        <p:spPr/>
        <p:txBody>
          <a:bodyPr/>
          <a:lstStyle/>
          <a:p>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Up Mixed with Caption">
    <p:spTree>
      <p:nvGrpSpPr>
        <p:cNvPr id="1" name=""/>
        <p:cNvGrpSpPr/>
        <p:nvPr/>
      </p:nvGrpSpPr>
      <p:grpSpPr>
        <a:xfrm>
          <a:off x="0" y="0"/>
          <a:ext cx="0" cy="0"/>
          <a:chOff x="0" y="0"/>
          <a:chExt cx="0" cy="0"/>
        </a:xfrm>
      </p:grpSpPr>
      <p:sp>
        <p:nvSpPr>
          <p:cNvPr id="6" name="Rectangle 7"/>
          <p:cNvSpPr>
            <a:spLocks noGrp="1" noChangeAspect="1"/>
          </p:cNvSpPr>
          <p:nvPr>
            <p:ph type="pic" sz="quarter" idx="11"/>
          </p:nvPr>
        </p:nvSpPr>
        <p:spPr>
          <a:xfrm>
            <a:off x="5141976" y="381000"/>
            <a:ext cx="3773424" cy="2830068"/>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Clr>
                <a:srgbClr val="D34817"/>
              </a:buClr>
              <a:buSzPct val="85000"/>
              <a:buFontTx/>
              <a:buNone/>
            </a:pPr>
            <a:r>
              <a:rPr lang="en-US" i="0"/>
              <a:t>Drag picture to placeholder or click icon to add</a:t>
            </a:r>
            <a:endParaRPr lang="en-US" i="0" dirty="0"/>
          </a:p>
        </p:txBody>
      </p:sp>
      <p:sp>
        <p:nvSpPr>
          <p:cNvPr id="22" name="Rectangle 7"/>
          <p:cNvSpPr>
            <a:spLocks noGrp="1" noChangeAspect="1"/>
          </p:cNvSpPr>
          <p:nvPr>
            <p:ph type="pic" sz="quarter" idx="12"/>
          </p:nvPr>
        </p:nvSpPr>
        <p:spPr>
          <a:xfrm>
            <a:off x="454152" y="381000"/>
            <a:ext cx="4462272" cy="5949696"/>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0" marR="0" indent="1588" algn="ctr" rtl="0" latinLnBrk="0">
              <a:spcBef>
                <a:spcPct val="20000"/>
              </a:spcBef>
              <a:buClr>
                <a:srgbClr val="D34817"/>
              </a:buClr>
              <a:buSzPct val="85000"/>
              <a:buFontTx/>
              <a:buNone/>
            </a:pPr>
            <a:r>
              <a:rPr lang="en-US" i="0"/>
              <a:t>Drag picture to placeholder or click icon to add</a:t>
            </a:r>
            <a:endParaRPr lang="en-US" i="0" dirty="0"/>
          </a:p>
        </p:txBody>
      </p:sp>
      <p:sp>
        <p:nvSpPr>
          <p:cNvPr id="11" name="Rectangle 7"/>
          <p:cNvSpPr>
            <a:spLocks noGrp="1"/>
          </p:cNvSpPr>
          <p:nvPr>
            <p:ph type="body" sz="quarter" idx="13" hasCustomPrompt="1"/>
          </p:nvPr>
        </p:nvSpPr>
        <p:spPr>
          <a:xfrm>
            <a:off x="5141976" y="3352800"/>
            <a:ext cx="3773425" cy="2971800"/>
          </a:xfrm>
        </p:spPr>
        <p:txBody>
          <a:bodyPr anchor="t" anchorCtr="0">
            <a:noAutofit/>
          </a:bodyPr>
          <a:lstStyle>
            <a:lvl1pPr marL="0" marR="0" indent="0" algn="l" rtl="0" latinLnBrk="0">
              <a:spcBef>
                <a:spcPct val="20000"/>
              </a:spcBef>
              <a:buFontTx/>
              <a:buNone/>
              <a:defRPr sz="1800" i="0" baseline="0">
                <a:solidFill>
                  <a:schemeClr val="tx1"/>
                </a:solidFill>
                <a:latin typeface="+mn-lt"/>
                <a:ea typeface="+mn-ea"/>
                <a:cs typeface="+mn-cs"/>
              </a:defRPr>
            </a:lvl1pPr>
            <a:extLst/>
          </a:lstStyle>
          <a:p>
            <a:pPr lvl="0"/>
            <a:r>
              <a:rPr lang="en-US" dirty="0"/>
              <a:t>Click to add caption</a:t>
            </a:r>
          </a:p>
        </p:txBody>
      </p:sp>
      <p:sp>
        <p:nvSpPr>
          <p:cNvPr id="5" name="Rectangle 4"/>
          <p:cNvSpPr>
            <a:spLocks noGrp="1"/>
          </p:cNvSpPr>
          <p:nvPr>
            <p:ph type="dt" sz="half" idx="14"/>
          </p:nvPr>
        </p:nvSpPr>
        <p:spPr/>
        <p:txBody>
          <a:bodyPr/>
          <a:lstStyle/>
          <a:p>
            <a:fld id="{F30C84A2-23CF-44F5-B813-5187ED5C7D1C}" type="datetimeFigureOut">
              <a:rPr lang="en-US" sz="1200" smtClean="0">
                <a:solidFill>
                  <a:schemeClr val="tx2"/>
                </a:solidFill>
              </a:rPr>
              <a:pPr/>
              <a:t>5/7/20</a:t>
            </a:fld>
            <a:endParaRPr lang="en-US" dirty="0"/>
          </a:p>
        </p:txBody>
      </p:sp>
      <p:sp>
        <p:nvSpPr>
          <p:cNvPr id="7" name="Rectangle 6"/>
          <p:cNvSpPr>
            <a:spLocks noGrp="1"/>
          </p:cNvSpPr>
          <p:nvPr>
            <p:ph type="sldNum" sz="quarter" idx="15"/>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6"/>
          </p:nvPr>
        </p:nvSpPr>
        <p:spPr/>
        <p:txBody>
          <a:bodyPr/>
          <a:lstStyle/>
          <a:p>
            <a:endParaRPr lang="en-U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Up Portrait with Captions">
    <p:spTree>
      <p:nvGrpSpPr>
        <p:cNvPr id="1" name=""/>
        <p:cNvGrpSpPr/>
        <p:nvPr/>
      </p:nvGrpSpPr>
      <p:grpSpPr>
        <a:xfrm>
          <a:off x="0" y="0"/>
          <a:ext cx="0" cy="0"/>
          <a:chOff x="0" y="0"/>
          <a:chExt cx="0" cy="0"/>
        </a:xfrm>
      </p:grpSpPr>
      <p:sp>
        <p:nvSpPr>
          <p:cNvPr id="2" name="Rectangle 8"/>
          <p:cNvSpPr>
            <a:spLocks noGrp="1" noChangeAspect="1"/>
          </p:cNvSpPr>
          <p:nvPr>
            <p:ph type="pic" sz="quarter" idx="10"/>
          </p:nvPr>
        </p:nvSpPr>
        <p:spPr>
          <a:xfrm>
            <a:off x="228600" y="1066800"/>
            <a:ext cx="2743200" cy="36576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342900" indent="-342900" algn="ctr" rtl="0" latinLnBrk="0">
              <a:spcBef>
                <a:spcPct val="20000"/>
              </a:spcBef>
              <a:buClr>
                <a:srgbClr val="438086"/>
              </a:buClr>
              <a:buSzPct val="60000"/>
              <a:buFontTx/>
              <a:buNone/>
            </a:pPr>
            <a:r>
              <a:rPr lang="en-US"/>
              <a:t>Drag picture to placeholder or click icon to add</a:t>
            </a:r>
            <a:endParaRPr lang="en-US" dirty="0"/>
          </a:p>
        </p:txBody>
      </p:sp>
      <p:sp>
        <p:nvSpPr>
          <p:cNvPr id="4" name="Rectangle 8"/>
          <p:cNvSpPr>
            <a:spLocks noGrp="1" noChangeAspect="1"/>
          </p:cNvSpPr>
          <p:nvPr>
            <p:ph type="pic" sz="quarter" idx="11"/>
          </p:nvPr>
        </p:nvSpPr>
        <p:spPr>
          <a:xfrm>
            <a:off x="3200400" y="1066800"/>
            <a:ext cx="2743200" cy="36576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342900" indent="-342900" algn="ctr" rtl="0" latinLnBrk="0">
              <a:spcBef>
                <a:spcPct val="20000"/>
              </a:spcBef>
              <a:buClr>
                <a:srgbClr val="438086"/>
              </a:buClr>
              <a:buSzPct val="60000"/>
              <a:buFontTx/>
              <a:buNone/>
            </a:pPr>
            <a:r>
              <a:rPr lang="en-US"/>
              <a:t>Drag picture to placeholder or click icon to add</a:t>
            </a:r>
            <a:endParaRPr lang="en-US" dirty="0"/>
          </a:p>
        </p:txBody>
      </p:sp>
      <p:sp>
        <p:nvSpPr>
          <p:cNvPr id="31" name="Rectangle 8"/>
          <p:cNvSpPr>
            <a:spLocks noGrp="1" noChangeAspect="1"/>
          </p:cNvSpPr>
          <p:nvPr>
            <p:ph type="pic" sz="quarter" idx="12"/>
          </p:nvPr>
        </p:nvSpPr>
        <p:spPr>
          <a:xfrm>
            <a:off x="6172200" y="1066800"/>
            <a:ext cx="2743200" cy="36576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extLst/>
          </a:lstStyle>
          <a:p>
            <a:pPr marL="342900" indent="-342900" algn="ctr" rtl="0" latinLnBrk="0">
              <a:spcBef>
                <a:spcPct val="20000"/>
              </a:spcBef>
              <a:buClr>
                <a:srgbClr val="438086"/>
              </a:buClr>
              <a:buSzPct val="60000"/>
              <a:buFontTx/>
              <a:buNone/>
            </a:pPr>
            <a:r>
              <a:rPr lang="en-US"/>
              <a:t>Drag picture to placeholder or click icon to add</a:t>
            </a:r>
            <a:endParaRPr lang="en-US" dirty="0"/>
          </a:p>
        </p:txBody>
      </p:sp>
      <p:sp>
        <p:nvSpPr>
          <p:cNvPr id="7" name="Rectangle 6"/>
          <p:cNvSpPr>
            <a:spLocks noGrp="1"/>
          </p:cNvSpPr>
          <p:nvPr>
            <p:ph type="body" sz="quarter" idx="13" hasCustomPrompt="1"/>
          </p:nvPr>
        </p:nvSpPr>
        <p:spPr>
          <a:xfrm>
            <a:off x="228600" y="4876800"/>
            <a:ext cx="2743200" cy="1447800"/>
          </a:xfrm>
        </p:spPr>
        <p:txBody>
          <a:bodyPr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extLst/>
          </a:lstStyle>
          <a:p>
            <a:pPr lvl="0"/>
            <a:r>
              <a:rPr lang="en-US" dirty="0"/>
              <a:t>Click to add caption</a:t>
            </a:r>
          </a:p>
        </p:txBody>
      </p:sp>
      <p:sp>
        <p:nvSpPr>
          <p:cNvPr id="6" name="Rectangle 6"/>
          <p:cNvSpPr>
            <a:spLocks noGrp="1"/>
          </p:cNvSpPr>
          <p:nvPr>
            <p:ph type="body" sz="quarter" idx="14" hasCustomPrompt="1"/>
          </p:nvPr>
        </p:nvSpPr>
        <p:spPr>
          <a:xfrm>
            <a:off x="3200400" y="4876800"/>
            <a:ext cx="2743200" cy="1447800"/>
          </a:xfrm>
        </p:spPr>
        <p:txBody>
          <a:bodyPr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extLst/>
          </a:lstStyle>
          <a:p>
            <a:pPr lvl="0"/>
            <a:r>
              <a:rPr lang="en-US" dirty="0"/>
              <a:t>Click to add caption</a:t>
            </a:r>
          </a:p>
        </p:txBody>
      </p:sp>
      <p:sp>
        <p:nvSpPr>
          <p:cNvPr id="14" name="Rectangle 6"/>
          <p:cNvSpPr>
            <a:spLocks noGrp="1"/>
          </p:cNvSpPr>
          <p:nvPr>
            <p:ph type="body" sz="quarter" idx="15" hasCustomPrompt="1"/>
          </p:nvPr>
        </p:nvSpPr>
        <p:spPr>
          <a:xfrm>
            <a:off x="6172200" y="4876800"/>
            <a:ext cx="2743200" cy="1447800"/>
          </a:xfrm>
        </p:spPr>
        <p:txBody>
          <a:bodyPr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extLst/>
          </a:lstStyle>
          <a:p>
            <a:pPr lvl="0"/>
            <a:r>
              <a:rPr lang="en-US" dirty="0"/>
              <a:t>Click to add caption</a:t>
            </a:r>
          </a:p>
        </p:txBody>
      </p:sp>
      <p:sp>
        <p:nvSpPr>
          <p:cNvPr id="8" name="Rectangle 7"/>
          <p:cNvSpPr>
            <a:spLocks noGrp="1"/>
          </p:cNvSpPr>
          <p:nvPr>
            <p:ph type="dt" sz="half" idx="16"/>
          </p:nvPr>
        </p:nvSpPr>
        <p:spPr/>
        <p:txBody>
          <a:bodyPr/>
          <a:lstStyle/>
          <a:p>
            <a:fld id="{F30C84A2-23CF-44F5-B813-5187ED5C7D1C}" type="datetimeFigureOut">
              <a:rPr lang="en-US" sz="1200" smtClean="0">
                <a:solidFill>
                  <a:schemeClr val="tx2"/>
                </a:solidFill>
              </a:rPr>
              <a:pPr/>
              <a:t>5/7/20</a:t>
            </a:fld>
            <a:endParaRPr lang="en-US" dirty="0"/>
          </a:p>
        </p:txBody>
      </p:sp>
      <p:sp>
        <p:nvSpPr>
          <p:cNvPr id="9" name="Rectangle 8"/>
          <p:cNvSpPr>
            <a:spLocks noGrp="1"/>
          </p:cNvSpPr>
          <p:nvPr>
            <p:ph type="sldNum" sz="quarter" idx="17"/>
          </p:nvPr>
        </p:nvSpPr>
        <p:spPr/>
        <p:txBody>
          <a:bodyPr/>
          <a:lstStyle/>
          <a:p>
            <a:pPr algn="r"/>
            <a:fld id="{F99EC173-99AE-4773-AB25-02E469A13EAE}" type="slidenum">
              <a:rPr lang="en-US" sz="1200" smtClean="0">
                <a:solidFill>
                  <a:schemeClr val="tx2"/>
                </a:solidFill>
              </a:rPr>
              <a:pPr algn="r"/>
              <a:t>‹#›</a:t>
            </a:fld>
            <a:endParaRPr lang="en-US" dirty="0"/>
          </a:p>
        </p:txBody>
      </p:sp>
      <p:sp>
        <p:nvSpPr>
          <p:cNvPr id="10" name="Rectangle 9"/>
          <p:cNvSpPr>
            <a:spLocks noGrp="1"/>
          </p:cNvSpPr>
          <p:nvPr>
            <p:ph type="ftr" sz="quarter" idx="18"/>
          </p:nvPr>
        </p:nvSpPr>
        <p:spPr/>
        <p:txBody>
          <a:bodyPr/>
          <a:lstStyle/>
          <a:p>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6" name="Rectangle 6"/>
          <p:cNvSpPr>
            <a:spLocks noGrp="1"/>
          </p:cNvSpPr>
          <p:nvPr>
            <p:ph type="title"/>
          </p:nvPr>
        </p:nvSpPr>
        <p:spPr>
          <a:xfrm>
            <a:off x="457200" y="274638"/>
            <a:ext cx="8229600" cy="1249362"/>
          </a:xfrm>
          <a:prstGeom prst="rect">
            <a:avLst/>
          </a:prstGeom>
        </p:spPr>
        <p:txBody>
          <a:bodyPr anchor="ctr">
            <a:normAutofit/>
          </a:bodyPr>
          <a:lstStyle/>
          <a:p>
            <a:r>
              <a:rPr lang="en-US" noProof="1"/>
              <a:t>Click to edit Master title style</a:t>
            </a:r>
            <a:endParaRPr lang="en-US" dirty="0"/>
          </a:p>
        </p:txBody>
      </p:sp>
      <p:sp>
        <p:nvSpPr>
          <p:cNvPr id="13" name="Rectangle 5"/>
          <p:cNvSpPr>
            <a:spLocks noGrp="1"/>
          </p:cNvSpPr>
          <p:nvPr>
            <p:ph type="body" idx="1"/>
          </p:nvPr>
        </p:nvSpPr>
        <p:spPr>
          <a:xfrm>
            <a:off x="457200" y="1600200"/>
            <a:ext cx="8229600" cy="4525963"/>
          </a:xfrm>
          <a:prstGeom prst="rect">
            <a:avLst/>
          </a:prstGeom>
        </p:spPr>
        <p:txBody>
          <a:bodyPr>
            <a:normAutofit/>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en-US" dirty="0"/>
          </a:p>
        </p:txBody>
      </p:sp>
      <p:sp>
        <p:nvSpPr>
          <p:cNvPr id="29" name="Rectangle 3"/>
          <p:cNvSpPr>
            <a:spLocks noGrp="1"/>
          </p:cNvSpPr>
          <p:nvPr>
            <p:ph type="dt" sz="half" idx="2"/>
          </p:nvPr>
        </p:nvSpPr>
        <p:spPr>
          <a:xfrm>
            <a:off x="66675" y="6559360"/>
            <a:ext cx="2438400" cy="244475"/>
          </a:xfrm>
          <a:prstGeom prst="rect">
            <a:avLst/>
          </a:prstGeom>
        </p:spPr>
        <p:txBody>
          <a:bodyPr anchor="b"/>
          <a:lstStyle>
            <a:lvl1pPr>
              <a:defRPr sz="1200">
                <a:solidFill>
                  <a:schemeClr val="tx2"/>
                </a:solidFill>
              </a:defRPr>
            </a:lvl1pPr>
            <a:extLst/>
          </a:lstStyle>
          <a:p>
            <a:fld id="{F30C84A2-23CF-44F5-B813-5187ED5C7D1C}" type="datetimeFigureOut">
              <a:rPr lang="en-US" sz="1200" smtClean="0">
                <a:solidFill>
                  <a:schemeClr val="tx2"/>
                </a:solidFill>
              </a:rPr>
              <a:pPr/>
              <a:t>5/7/20</a:t>
            </a:fld>
            <a:endParaRPr lang="en-US" sz="1200" dirty="0">
              <a:solidFill>
                <a:schemeClr val="tx2"/>
              </a:solidFill>
            </a:endParaRPr>
          </a:p>
        </p:txBody>
      </p:sp>
      <p:sp>
        <p:nvSpPr>
          <p:cNvPr id="20" name="Rectangle 25"/>
          <p:cNvSpPr>
            <a:spLocks noGrp="1"/>
          </p:cNvSpPr>
          <p:nvPr>
            <p:ph type="ftr" sz="quarter" idx="3"/>
          </p:nvPr>
        </p:nvSpPr>
        <p:spPr>
          <a:xfrm>
            <a:off x="2995653" y="6558153"/>
            <a:ext cx="4648200" cy="246888"/>
          </a:xfrm>
          <a:prstGeom prst="rect">
            <a:avLst/>
          </a:prstGeom>
        </p:spPr>
        <p:txBody>
          <a:bodyPr anchor="b"/>
          <a:lstStyle>
            <a:lvl1pPr algn="ctr">
              <a:defRPr sz="1200">
                <a:solidFill>
                  <a:schemeClr val="tx2"/>
                </a:solidFill>
              </a:defRPr>
            </a:lvl1pPr>
            <a:extLst/>
          </a:lstStyle>
          <a:p>
            <a:pPr algn="ctr"/>
            <a:endParaRPr lang="en-US" sz="1200" dirty="0">
              <a:solidFill>
                <a:schemeClr val="tx2"/>
              </a:solidFill>
            </a:endParaRPr>
          </a:p>
        </p:txBody>
      </p:sp>
      <p:sp>
        <p:nvSpPr>
          <p:cNvPr id="23" name="Rectangle 16"/>
          <p:cNvSpPr>
            <a:spLocks noGrp="1"/>
          </p:cNvSpPr>
          <p:nvPr>
            <p:ph type="sldNum" sz="quarter" idx="4"/>
          </p:nvPr>
        </p:nvSpPr>
        <p:spPr>
          <a:xfrm>
            <a:off x="8172450" y="6559360"/>
            <a:ext cx="914400" cy="244475"/>
          </a:xfrm>
          <a:prstGeom prst="rect">
            <a:avLst/>
          </a:prstGeom>
        </p:spPr>
        <p:txBody>
          <a:bodyPr/>
          <a:lstStyle>
            <a:lvl1pPr algn="r">
              <a:defRPr sz="1200">
                <a:solidFill>
                  <a:schemeClr val="tx2"/>
                </a:solidFill>
              </a:defRPr>
            </a:lvl1pPr>
            <a:extLst/>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Lst>
  <p:transition>
    <p:fade/>
  </p:transition>
  <p:txStyles>
    <p:titleStyle>
      <a:lvl1pPr algn="l" rtl="0" eaLnBrk="1" latinLnBrk="0" hangingPunct="1">
        <a:spcBef>
          <a:spcPct val="0"/>
        </a:spcBef>
        <a:buNone/>
        <a:defRPr sz="3200" cap="all" baseline="0">
          <a:solidFill>
            <a:schemeClr val="tx2"/>
          </a:solidFill>
          <a:effectLst>
            <a:outerShdw blurRad="51000" dist="37000" dir="5400000" algn="tl" rotWithShape="0">
              <a:srgbClr val="000000">
                <a:alpha val="25000"/>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extLst/>
    </p:titleStyle>
    <p:bodyStyle>
      <a:lvl1pPr marL="342900" indent="-342900" algn="l" rtl="0" eaLnBrk="1" latinLnBrk="0" hangingPunct="1">
        <a:spcBef>
          <a:spcPct val="20000"/>
        </a:spcBef>
        <a:buChar char="•"/>
        <a:defRPr sz="2400">
          <a:solidFill>
            <a:schemeClr val="tx1"/>
          </a:solidFill>
          <a:latin typeface="+mn-lt"/>
          <a:ea typeface="+mn-ea"/>
          <a:cs typeface="+mn-cs"/>
        </a:defRPr>
      </a:lvl1pPr>
      <a:lvl2pPr marL="742950" indent="-285750" algn="l" rtl="0" eaLnBrk="1" latinLnBrk="0" hangingPunct="1">
        <a:spcBef>
          <a:spcPct val="20000"/>
        </a:spcBef>
        <a:buChar char="–"/>
        <a:defRPr sz="2400">
          <a:solidFill>
            <a:schemeClr val="tx1"/>
          </a:solidFill>
          <a:latin typeface="+mn-lt"/>
          <a:ea typeface="+mn-ea"/>
          <a:cs typeface="+mn-cs"/>
        </a:defRPr>
      </a:lvl2pPr>
      <a:lvl3pPr marL="1143000" indent="-228600" algn="l" rtl="0" eaLnBrk="1" latinLnBrk="0" hangingPunct="1">
        <a:spcBef>
          <a:spcPct val="20000"/>
        </a:spcBef>
        <a:buChar char="•"/>
        <a:defRPr sz="2000">
          <a:solidFill>
            <a:schemeClr val="tx1"/>
          </a:solidFill>
          <a:latin typeface="+mn-lt"/>
          <a:ea typeface="+mn-ea"/>
          <a:cs typeface="+mn-cs"/>
        </a:defRPr>
      </a:lvl3pPr>
      <a:lvl4pPr marL="1600200" indent="-228600" algn="l" rtl="0" eaLnBrk="1" latinLnBrk="0" hangingPunct="1">
        <a:spcBef>
          <a:spcPct val="20000"/>
        </a:spcBef>
        <a:buChar char="–"/>
        <a:defRPr sz="1800">
          <a:solidFill>
            <a:schemeClr val="tx1"/>
          </a:solidFill>
          <a:latin typeface="+mn-lt"/>
          <a:ea typeface="+mn-ea"/>
          <a:cs typeface="+mn-cs"/>
        </a:defRPr>
      </a:lvl4pPr>
      <a:lvl5pPr marL="2057400" indent="-228600" algn="l" rtl="0" eaLnBrk="1" latinLnBrk="0" hangingPunct="1">
        <a:spcBef>
          <a:spcPct val="20000"/>
        </a:spcBef>
        <a:buChar char="»"/>
        <a:defRPr sz="16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p:bodyStyle>
    <p:otherStyle>
      <a:lvl1pPr marL="0" algn="l" rtl="0" eaLnBrk="1" hangingPunct="1">
        <a:defRPr>
          <a:solidFill>
            <a:schemeClr val="tx1"/>
          </a:solidFill>
          <a:latin typeface="+mn-lt"/>
          <a:ea typeface="+mn-ea"/>
          <a:cs typeface="+mn-cs"/>
        </a:defRPr>
      </a:lvl1pPr>
      <a:lvl2pPr marL="457200" algn="l" rtl="0" eaLnBrk="1" hangingPunct="1">
        <a:defRPr>
          <a:solidFill>
            <a:schemeClr val="tx1"/>
          </a:solidFill>
          <a:latin typeface="+mn-lt"/>
          <a:ea typeface="+mn-ea"/>
          <a:cs typeface="+mn-cs"/>
        </a:defRPr>
      </a:lvl2pPr>
      <a:lvl3pPr marL="914400" algn="l" rtl="0" eaLnBrk="1" hangingPunct="1">
        <a:defRPr>
          <a:solidFill>
            <a:schemeClr val="tx1"/>
          </a:solidFill>
          <a:latin typeface="+mn-lt"/>
          <a:ea typeface="+mn-ea"/>
          <a:cs typeface="+mn-cs"/>
        </a:defRPr>
      </a:lvl3pPr>
      <a:lvl4pPr marL="1371600" algn="l" rtl="0" eaLnBrk="1" hangingPunct="1">
        <a:defRPr>
          <a:solidFill>
            <a:schemeClr val="tx1"/>
          </a:solidFill>
          <a:latin typeface="+mn-lt"/>
          <a:ea typeface="+mn-ea"/>
          <a:cs typeface="+mn-cs"/>
        </a:defRPr>
      </a:lvl4pPr>
      <a:lvl5pPr marL="1828800" algn="l" rtl="0" eaLnBrk="1" hangingPunct="1">
        <a:defRPr>
          <a:solidFill>
            <a:schemeClr val="tx1"/>
          </a:solidFill>
          <a:latin typeface="+mn-lt"/>
          <a:ea typeface="+mn-ea"/>
          <a:cs typeface="+mn-cs"/>
        </a:defRPr>
      </a:lvl5pPr>
      <a:lvl6pPr marL="2286000" algn="l" rtl="0" eaLnBrk="1" hangingPunct="1">
        <a:defRPr>
          <a:solidFill>
            <a:schemeClr val="tx1"/>
          </a:solidFill>
          <a:latin typeface="+mn-lt"/>
          <a:ea typeface="+mn-ea"/>
          <a:cs typeface="+mn-cs"/>
        </a:defRPr>
      </a:lvl6pPr>
      <a:lvl7pPr marL="2743200" algn="l" rtl="0" eaLnBrk="1" hangingPunct="1">
        <a:defRPr>
          <a:solidFill>
            <a:schemeClr val="tx1"/>
          </a:solidFill>
          <a:latin typeface="+mn-lt"/>
          <a:ea typeface="+mn-ea"/>
          <a:cs typeface="+mn-cs"/>
        </a:defRPr>
      </a:lvl7pPr>
      <a:lvl8pPr marL="3200400" algn="l" rtl="0" eaLnBrk="1" hangingPunct="1">
        <a:defRPr>
          <a:solidFill>
            <a:schemeClr val="tx1"/>
          </a:solidFill>
          <a:latin typeface="+mn-lt"/>
          <a:ea typeface="+mn-ea"/>
          <a:cs typeface="+mn-cs"/>
        </a:defRPr>
      </a:lvl8pPr>
      <a:lvl9pPr marL="3657600" algn="l" rtl="0" eaLnBrk="1" hangingPunct="1">
        <a:defRPr>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3" Type="http://schemas.openxmlformats.org/officeDocument/2006/relationships/hyperlink" Target="https://www.georgiaaquarium.org/webcam/beluga-whale-webcam/" TargetMode="External"/><Relationship Id="rId2" Type="http://schemas.openxmlformats.org/officeDocument/2006/relationships/hyperlink" Target="https://aqua.org/media/virtualtours/baltimore/index.html" TargetMode="External"/><Relationship Id="rId1" Type="http://schemas.openxmlformats.org/officeDocument/2006/relationships/slideLayout" Target="../slideLayouts/slideLayout22.xml"/><Relationship Id="rId6" Type="http://schemas.openxmlformats.org/officeDocument/2006/relationships/hyperlink" Target="https://www.montereybayaquarium.org/animals/live-cams" TargetMode="External"/><Relationship Id="rId5" Type="http://schemas.openxmlformats.org/officeDocument/2006/relationships/hyperlink" Target="https://kids.sandiegozoo.org/videos" TargetMode="External"/><Relationship Id="rId4" Type="http://schemas.openxmlformats.org/officeDocument/2006/relationships/hyperlink" Target="https://www.houstonzoo.org/explore/webcam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9884913"/>
              </p:ext>
            </p:extLst>
          </p:nvPr>
        </p:nvGraphicFramePr>
        <p:xfrm>
          <a:off x="685800" y="838200"/>
          <a:ext cx="8001000" cy="213360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1"/>
                    </a:ext>
                  </a:extLst>
                </a:gridCol>
              </a:tblGrid>
              <a:tr h="294299">
                <a:tc>
                  <a:txBody>
                    <a:bodyPr/>
                    <a:lstStyle/>
                    <a:p>
                      <a:pPr algn="ctr"/>
                      <a:r>
                        <a:rPr lang="en-US" sz="2000" b="1" i="0" dirty="0">
                          <a:solidFill>
                            <a:srgbClr val="000000"/>
                          </a:solidFill>
                          <a:latin typeface="Times New Roman" panose="02020603050405020304" pitchFamily="18" charset="0"/>
                          <a:cs typeface="Times New Roman" panose="02020603050405020304" pitchFamily="18" charset="0"/>
                        </a:rPr>
                        <a:t>Overview:</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746760">
                <a:tc>
                  <a:txBody>
                    <a:bodyPr/>
                    <a:lstStyle/>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en-US" b="0" i="0" baseline="0" dirty="0">
                          <a:solidFill>
                            <a:srgbClr val="000000"/>
                          </a:solidFill>
                          <a:latin typeface="Times New Roman" panose="02020603050405020304" pitchFamily="18" charset="0"/>
                          <a:cs typeface="Times New Roman" panose="02020603050405020304" pitchFamily="18" charset="0"/>
                        </a:rPr>
                        <a:t>Monday: No School - Happy Memorial Day!</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en-US" b="0" i="0" baseline="0" dirty="0">
                          <a:solidFill>
                            <a:srgbClr val="000000"/>
                          </a:solidFill>
                          <a:latin typeface="Times New Roman" panose="02020603050405020304" pitchFamily="18" charset="0"/>
                          <a:cs typeface="Times New Roman" panose="02020603050405020304" pitchFamily="18" charset="0"/>
                        </a:rPr>
                        <a:t>Tuesday: Science Virtual Field Trip</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en-US" b="0" i="0" baseline="0" dirty="0">
                          <a:solidFill>
                            <a:srgbClr val="000000"/>
                          </a:solidFill>
                          <a:latin typeface="Times New Roman" panose="02020603050405020304" pitchFamily="18" charset="0"/>
                          <a:cs typeface="Times New Roman" panose="02020603050405020304" pitchFamily="18" charset="0"/>
                        </a:rPr>
                        <a:t>Wednesday: Work on Time Capsule</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en-US" b="0" i="0" baseline="0" dirty="0">
                          <a:solidFill>
                            <a:srgbClr val="000000"/>
                          </a:solidFill>
                          <a:latin typeface="Times New Roman" panose="02020603050405020304" pitchFamily="18" charset="0"/>
                          <a:cs typeface="Times New Roman" panose="02020603050405020304" pitchFamily="18" charset="0"/>
                        </a:rPr>
                        <a:t>Thursday: Work on Time Capsule</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en-US" b="0" i="0" baseline="0" dirty="0">
                          <a:solidFill>
                            <a:srgbClr val="000000"/>
                          </a:solidFill>
                          <a:latin typeface="Times New Roman" panose="02020603050405020304" pitchFamily="18" charset="0"/>
                          <a:cs typeface="Times New Roman" panose="02020603050405020304" pitchFamily="18" charset="0"/>
                        </a:rPr>
                        <a:t>Friday: Work on Time Capsule</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endParaRPr lang="en-US" b="0" i="0" baseline="0" dirty="0">
                        <a:solidFill>
                          <a:srgbClr val="000000"/>
                        </a:solidFill>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
        <p:nvSpPr>
          <p:cNvPr id="3" name="TextBox 2"/>
          <p:cNvSpPr txBox="1"/>
          <p:nvPr/>
        </p:nvSpPr>
        <p:spPr>
          <a:xfrm>
            <a:off x="0" y="152400"/>
            <a:ext cx="9144000" cy="461665"/>
          </a:xfrm>
          <a:prstGeom prst="rect">
            <a:avLst/>
          </a:prstGeom>
          <a:noFill/>
        </p:spPr>
        <p:txBody>
          <a:bodyPr wrap="square" rtlCol="0">
            <a:spAutoFit/>
          </a:bodyPr>
          <a:lstStyle/>
          <a:p>
            <a:pPr algn="ctr"/>
            <a:r>
              <a:rPr lang="en-US" sz="2400" b="1" dirty="0">
                <a:solidFill>
                  <a:srgbClr val="000000"/>
                </a:solidFill>
                <a:latin typeface="Times New Roman" panose="02020603050405020304" pitchFamily="18" charset="0"/>
                <a:cs typeface="Times New Roman" panose="02020603050405020304" pitchFamily="18" charset="0"/>
              </a:rPr>
              <a:t>THIRD GRADE DISTANCE LEARNING: WEEK 7 MAY 25-29</a:t>
            </a:r>
          </a:p>
        </p:txBody>
      </p:sp>
      <p:graphicFrame>
        <p:nvGraphicFramePr>
          <p:cNvPr id="4" name="Table 3"/>
          <p:cNvGraphicFramePr>
            <a:graphicFrameLocks noGrp="1"/>
          </p:cNvGraphicFramePr>
          <p:nvPr>
            <p:extLst>
              <p:ext uri="{D42A27DB-BD31-4B8C-83A1-F6EECF244321}">
                <p14:modId xmlns:p14="http://schemas.microsoft.com/office/powerpoint/2010/main" val="2628984947"/>
              </p:ext>
            </p:extLst>
          </p:nvPr>
        </p:nvGraphicFramePr>
        <p:xfrm>
          <a:off x="683741" y="3429000"/>
          <a:ext cx="8001000" cy="1310640"/>
        </p:xfrm>
        <a:graphic>
          <a:graphicData uri="http://schemas.openxmlformats.org/drawingml/2006/table">
            <a:tbl>
              <a:tblPr firstRow="1" bandRow="1">
                <a:tableStyleId>{5C22544A-7EE6-4342-B048-85BDC9FD1C3A}</a:tableStyleId>
              </a:tblPr>
              <a:tblGrid>
                <a:gridCol w="4782206">
                  <a:extLst>
                    <a:ext uri="{9D8B030D-6E8A-4147-A177-3AD203B41FA5}">
                      <a16:colId xmlns:a16="http://schemas.microsoft.com/office/drawing/2014/main" val="20001"/>
                    </a:ext>
                  </a:extLst>
                </a:gridCol>
                <a:gridCol w="3218794">
                  <a:extLst>
                    <a:ext uri="{9D8B030D-6E8A-4147-A177-3AD203B41FA5}">
                      <a16:colId xmlns:a16="http://schemas.microsoft.com/office/drawing/2014/main" val="20002"/>
                    </a:ext>
                  </a:extLst>
                </a:gridCol>
              </a:tblGrid>
              <a:tr h="278335">
                <a:tc gridSpan="2">
                  <a:txBody>
                    <a:bodyPr/>
                    <a:lstStyle/>
                    <a:p>
                      <a:pPr algn="ctr"/>
                      <a:r>
                        <a:rPr lang="en-US" sz="2000" b="1" i="0" dirty="0">
                          <a:solidFill>
                            <a:srgbClr val="000000"/>
                          </a:solidFill>
                          <a:latin typeface="Times New Roman" panose="02020603050405020304" pitchFamily="18" charset="0"/>
                          <a:cs typeface="Times New Roman" panose="02020603050405020304" pitchFamily="18" charset="0"/>
                        </a:rPr>
                        <a:t>Weekly Information</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10000"/>
                  </a:ext>
                </a:extLst>
              </a:tr>
              <a:tr h="670560">
                <a:tc>
                  <a:txBody>
                    <a:bodyPr/>
                    <a:lstStyle/>
                    <a:p>
                      <a:pPr marL="0" lvl="0" indent="0">
                        <a:buFont typeface="Arial"/>
                        <a:buNone/>
                      </a:pPr>
                      <a:r>
                        <a:rPr lang="en-US" baseline="0" dirty="0">
                          <a:solidFill>
                            <a:srgbClr val="000000"/>
                          </a:solidFill>
                          <a:latin typeface="Times New Roman" panose="02020603050405020304" pitchFamily="18" charset="0"/>
                          <a:cs typeface="Times New Roman" panose="02020603050405020304" pitchFamily="18" charset="0"/>
                        </a:rPr>
                        <a:t>Office Hours:</a:t>
                      </a:r>
                    </a:p>
                    <a:p>
                      <a:pPr marL="0" lvl="0" indent="0">
                        <a:buFont typeface="Arial"/>
                        <a:buNone/>
                      </a:pPr>
                      <a:r>
                        <a:rPr lang="en-US" baseline="0" dirty="0">
                          <a:solidFill>
                            <a:srgbClr val="000000"/>
                          </a:solidFill>
                          <a:latin typeface="Times New Roman" panose="02020603050405020304" pitchFamily="18" charset="0"/>
                          <a:cs typeface="Times New Roman" panose="02020603050405020304" pitchFamily="18" charset="0"/>
                        </a:rPr>
                        <a:t>Monday - Friday 7:30-8:00AM &amp; 1:30-3:00PM</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0" lvl="0" indent="0">
                        <a:buFont typeface="Arial"/>
                        <a:buNone/>
                      </a:pPr>
                      <a:r>
                        <a:rPr lang="en-US" baseline="0" dirty="0">
                          <a:solidFill>
                            <a:srgbClr val="000000"/>
                          </a:solidFill>
                          <a:latin typeface="Times New Roman" panose="02020603050405020304" pitchFamily="18" charset="0"/>
                          <a:cs typeface="Times New Roman" panose="02020603050405020304" pitchFamily="18" charset="0"/>
                        </a:rPr>
                        <a:t>Zoom Call:</a:t>
                      </a:r>
                    </a:p>
                    <a:p>
                      <a:pPr marL="0" lvl="0" indent="0">
                        <a:buFont typeface="Arial"/>
                        <a:buNone/>
                      </a:pPr>
                      <a:r>
                        <a:rPr lang="en-US" baseline="0">
                          <a:solidFill>
                            <a:srgbClr val="000000"/>
                          </a:solidFill>
                          <a:latin typeface="Times New Roman" panose="02020603050405020304" pitchFamily="18" charset="0"/>
                          <a:cs typeface="Times New Roman" panose="02020603050405020304" pitchFamily="18" charset="0"/>
                        </a:rPr>
                        <a:t>Thursday 12:30PM</a:t>
                      </a:r>
                      <a:endParaRPr lang="en-US" baseline="0" dirty="0">
                        <a:solidFill>
                          <a:srgbClr val="000000"/>
                        </a:solidFill>
                        <a:latin typeface="Times New Roman" panose="02020603050405020304" pitchFamily="18" charset="0"/>
                        <a:cs typeface="Times New Roman" panose="02020603050405020304" pitchFamily="18" charset="0"/>
                      </a:endParaRPr>
                    </a:p>
                    <a:p>
                      <a:pPr marL="0" lvl="0" indent="0">
                        <a:buFont typeface="Arial"/>
                        <a:buNone/>
                      </a:pPr>
                      <a:endParaRPr lang="en-US" baseline="0" dirty="0">
                        <a:solidFill>
                          <a:srgbClr val="000000"/>
                        </a:solidFill>
                        <a:latin typeface="Times New Roman" panose="02020603050405020304" pitchFamily="18" charset="0"/>
                        <a:cs typeface="Times New Roman" panose="02020603050405020304" pitchFamily="18" charset="0"/>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97230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52400"/>
            <a:ext cx="9144000" cy="461665"/>
          </a:xfrm>
          <a:prstGeom prst="rect">
            <a:avLst/>
          </a:prstGeom>
          <a:noFill/>
        </p:spPr>
        <p:txBody>
          <a:bodyPr wrap="square" rtlCol="0">
            <a:spAutoFit/>
          </a:bodyPr>
          <a:lstStyle/>
          <a:p>
            <a:pPr algn="ctr"/>
            <a:r>
              <a:rPr lang="en-US" sz="2400" b="1" dirty="0">
                <a:solidFill>
                  <a:srgbClr val="000000"/>
                </a:solidFill>
                <a:latin typeface="Times New Roman" panose="02020603050405020304" pitchFamily="18" charset="0"/>
                <a:cs typeface="Times New Roman" panose="02020603050405020304" pitchFamily="18" charset="0"/>
              </a:rPr>
              <a:t>TUESDAY: SCIENCE VIRTUAL FIELD TRIP</a:t>
            </a:r>
          </a:p>
        </p:txBody>
      </p:sp>
      <p:sp>
        <p:nvSpPr>
          <p:cNvPr id="5" name="TextBox 4">
            <a:extLst>
              <a:ext uri="{FF2B5EF4-FFF2-40B4-BE49-F238E27FC236}">
                <a16:creationId xmlns:a16="http://schemas.microsoft.com/office/drawing/2014/main" id="{49D590EE-3CC3-D94C-8247-7BDE2927AA3C}"/>
              </a:ext>
            </a:extLst>
          </p:cNvPr>
          <p:cNvSpPr txBox="1"/>
          <p:nvPr/>
        </p:nvSpPr>
        <p:spPr>
          <a:xfrm>
            <a:off x="533400" y="838200"/>
            <a:ext cx="7391400" cy="3693319"/>
          </a:xfrm>
          <a:prstGeom prst="rect">
            <a:avLst/>
          </a:prstGeom>
          <a:noFill/>
        </p:spPr>
        <p:txBody>
          <a:bodyPr wrap="square" rtlCol="0">
            <a:spAutoFit/>
          </a:bodyPr>
          <a:lstStyle/>
          <a:p>
            <a:r>
              <a:rPr lang="en-US" dirty="0">
                <a:solidFill>
                  <a:schemeClr val="bg1"/>
                </a:solidFill>
                <a:latin typeface="Times" pitchFamily="2" charset="0"/>
              </a:rPr>
              <a:t>Virtual tour of an aquarium:</a:t>
            </a:r>
          </a:p>
          <a:p>
            <a:r>
              <a:rPr lang="en-US" dirty="0">
                <a:solidFill>
                  <a:srgbClr val="000000"/>
                </a:solidFill>
                <a:latin typeface="Times" pitchFamily="2" charset="0"/>
                <a:hlinkClick r:id="rId2"/>
              </a:rPr>
              <a:t>https://aqua.org/media/virtualtours/baltimore/index.html</a:t>
            </a:r>
            <a:endParaRPr lang="en-US" dirty="0">
              <a:solidFill>
                <a:srgbClr val="201F1E"/>
              </a:solidFill>
              <a:latin typeface="Times" pitchFamily="2" charset="0"/>
            </a:endParaRPr>
          </a:p>
          <a:p>
            <a:endParaRPr lang="en-US" dirty="0">
              <a:solidFill>
                <a:schemeClr val="bg1"/>
              </a:solidFill>
              <a:latin typeface="Times" pitchFamily="2" charset="0"/>
            </a:endParaRPr>
          </a:p>
          <a:p>
            <a:endParaRPr lang="en-US" dirty="0">
              <a:solidFill>
                <a:schemeClr val="bg1"/>
              </a:solidFill>
              <a:latin typeface="Times" pitchFamily="2" charset="0"/>
            </a:endParaRPr>
          </a:p>
          <a:p>
            <a:r>
              <a:rPr lang="en-US" dirty="0">
                <a:solidFill>
                  <a:schemeClr val="bg1"/>
                </a:solidFill>
                <a:latin typeface="Times" pitchFamily="2" charset="0"/>
              </a:rPr>
              <a:t>Here are some live cameras of different animals to check out: </a:t>
            </a:r>
          </a:p>
          <a:p>
            <a:pPr fontAlgn="base"/>
            <a:r>
              <a:rPr lang="en-US" dirty="0">
                <a:hlinkClick r:id="rId3"/>
              </a:rPr>
              <a:t>https://www.georgiaaquarium.org/webcam/beluga-whale-webcam/</a:t>
            </a:r>
            <a:endParaRPr lang="en-US" dirty="0"/>
          </a:p>
          <a:p>
            <a:pPr fontAlgn="base"/>
            <a:endParaRPr lang="en-US" dirty="0">
              <a:hlinkClick r:id="rId4"/>
            </a:endParaRPr>
          </a:p>
          <a:p>
            <a:pPr fontAlgn="base"/>
            <a:r>
              <a:rPr lang="en-US" dirty="0">
                <a:hlinkClick r:id="rId4"/>
              </a:rPr>
              <a:t>https://www.houstonzoo.org/explore/webcams/</a:t>
            </a:r>
            <a:endParaRPr lang="en-US" dirty="0"/>
          </a:p>
          <a:p>
            <a:pPr fontAlgn="base"/>
            <a:endParaRPr lang="en-US" dirty="0">
              <a:hlinkClick r:id="rId5"/>
            </a:endParaRPr>
          </a:p>
          <a:p>
            <a:pPr fontAlgn="base"/>
            <a:r>
              <a:rPr lang="en-US" dirty="0">
                <a:hlinkClick r:id="rId5"/>
              </a:rPr>
              <a:t>https://kids.sandiegozoo.org/videos</a:t>
            </a:r>
            <a:endParaRPr lang="en-US" dirty="0"/>
          </a:p>
          <a:p>
            <a:pPr fontAlgn="base"/>
            <a:endParaRPr lang="en-US" dirty="0">
              <a:hlinkClick r:id="rId6"/>
            </a:endParaRPr>
          </a:p>
          <a:p>
            <a:pPr fontAlgn="base"/>
            <a:r>
              <a:rPr lang="en-US" dirty="0">
                <a:hlinkClick r:id="rId6"/>
              </a:rPr>
              <a:t>https://www.montereybayaquarium.org/animals/live-cams</a:t>
            </a:r>
            <a:endParaRPr lang="en-US" dirty="0"/>
          </a:p>
          <a:p>
            <a:endParaRPr lang="en-US" dirty="0">
              <a:solidFill>
                <a:schemeClr val="bg1"/>
              </a:solidFill>
            </a:endParaRPr>
          </a:p>
        </p:txBody>
      </p:sp>
    </p:spTree>
    <p:extLst>
      <p:ext uri="{BB962C8B-B14F-4D97-AF65-F5344CB8AC3E}">
        <p14:creationId xmlns:p14="http://schemas.microsoft.com/office/powerpoint/2010/main" val="1954653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52400"/>
            <a:ext cx="9144000" cy="461665"/>
          </a:xfrm>
          <a:prstGeom prst="rect">
            <a:avLst/>
          </a:prstGeom>
          <a:noFill/>
        </p:spPr>
        <p:txBody>
          <a:bodyPr wrap="square" rtlCol="0">
            <a:spAutoFit/>
          </a:bodyPr>
          <a:lstStyle/>
          <a:p>
            <a:pPr algn="ctr"/>
            <a:r>
              <a:rPr lang="en-US" sz="2400" b="1" dirty="0">
                <a:solidFill>
                  <a:srgbClr val="000000"/>
                </a:solidFill>
                <a:latin typeface="Times New Roman" panose="02020603050405020304" pitchFamily="18" charset="0"/>
                <a:cs typeface="Times New Roman" panose="02020603050405020304" pitchFamily="18" charset="0"/>
              </a:rPr>
              <a:t>WEDNESDAY-FRIDAY: COVID19 TIME CAPSULE</a:t>
            </a:r>
          </a:p>
        </p:txBody>
      </p:sp>
      <p:sp>
        <p:nvSpPr>
          <p:cNvPr id="5" name="TextBox 4">
            <a:extLst>
              <a:ext uri="{FF2B5EF4-FFF2-40B4-BE49-F238E27FC236}">
                <a16:creationId xmlns:a16="http://schemas.microsoft.com/office/drawing/2014/main" id="{49D590EE-3CC3-D94C-8247-7BDE2927AA3C}"/>
              </a:ext>
            </a:extLst>
          </p:cNvPr>
          <p:cNvSpPr txBox="1"/>
          <p:nvPr/>
        </p:nvSpPr>
        <p:spPr>
          <a:xfrm>
            <a:off x="876300" y="838200"/>
            <a:ext cx="7391400" cy="2031325"/>
          </a:xfrm>
          <a:prstGeom prst="rect">
            <a:avLst/>
          </a:prstGeom>
          <a:noFill/>
        </p:spPr>
        <p:txBody>
          <a:bodyPr wrap="square" rtlCol="0">
            <a:spAutoFit/>
          </a:bodyPr>
          <a:lstStyle/>
          <a:p>
            <a:r>
              <a:rPr lang="en-US" dirty="0">
                <a:solidFill>
                  <a:schemeClr val="bg1"/>
                </a:solidFill>
                <a:latin typeface="Times" pitchFamily="2" charset="0"/>
              </a:rPr>
              <a:t>You can find this assignment on my website. I also emailed out the PDF last week. </a:t>
            </a:r>
          </a:p>
          <a:p>
            <a:endParaRPr lang="en-US" dirty="0">
              <a:solidFill>
                <a:schemeClr val="bg1"/>
              </a:solidFill>
              <a:latin typeface="Times" pitchFamily="2" charset="0"/>
            </a:endParaRPr>
          </a:p>
          <a:p>
            <a:r>
              <a:rPr lang="en-US" dirty="0">
                <a:solidFill>
                  <a:schemeClr val="bg1"/>
                </a:solidFill>
                <a:latin typeface="Times" pitchFamily="2" charset="0"/>
              </a:rPr>
              <a:t>I really hope you enjoy taking the time to complete this project. For any students who complete it or complete certain pages of it they will be given the opportunity to share with all of the class on our zoom call on Thursday </a:t>
            </a:r>
            <a:r>
              <a:rPr lang="en-US" dirty="0">
                <a:solidFill>
                  <a:schemeClr val="bg1"/>
                </a:solidFill>
                <a:latin typeface="Times" pitchFamily="2" charset="0"/>
                <a:sym typeface="Wingdings" pitchFamily="2" charset="2"/>
              </a:rPr>
              <a:t></a:t>
            </a:r>
            <a:endParaRPr lang="en-US" dirty="0"/>
          </a:p>
          <a:p>
            <a:endParaRPr lang="en-US" dirty="0">
              <a:solidFill>
                <a:schemeClr val="bg1"/>
              </a:solidFill>
            </a:endParaRPr>
          </a:p>
        </p:txBody>
      </p:sp>
    </p:spTree>
    <p:extLst>
      <p:ext uri="{BB962C8B-B14F-4D97-AF65-F5344CB8AC3E}">
        <p14:creationId xmlns:p14="http://schemas.microsoft.com/office/powerpoint/2010/main" val="16633736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ssic Photo Album">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70000"/>
                <a:satMod val="350000"/>
              </a:schemeClr>
            </a:gs>
          </a:gsLst>
          <a:path path="circle">
            <a:fillToRect l="51000" t="-20000" r="200000" b="100000"/>
          </a:path>
        </a:gradFill>
        <a:blipFill>
          <a:blip xmlns:r="http://schemas.openxmlformats.org/officeDocument/2006/relationships" r:embed="rId1">
            <a:duotone>
              <a:schemeClr val="phClr">
                <a:shade val="25000"/>
                <a:satMod val="350000"/>
              </a:schemeClr>
              <a:schemeClr val="phClr">
                <a:tint val="83000"/>
                <a:satMod val="115000"/>
              </a:schemeClr>
            </a:duotone>
          </a:blip>
          <a:tile tx="0" ty="0" sx="120000" sy="120000" flip="xy"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Classic Photo Album.potx</Template>
  <TotalTime>0</TotalTime>
  <Words>211</Words>
  <Application>Microsoft Macintosh PowerPoint</Application>
  <PresentationFormat>On-screen Show (4:3)</PresentationFormat>
  <Paragraphs>29</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Century Schoolbook</vt:lpstr>
      <vt:lpstr>Times</vt:lpstr>
      <vt:lpstr>Times New Roman</vt:lpstr>
      <vt:lpstr>Classic Photo Album</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2010-02-01T21:16:09Z</dcterms:created>
  <dcterms:modified xsi:type="dcterms:W3CDTF">2020-05-07T18:40:37Z</dcterms:modified>
</cp:coreProperties>
</file>